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4_8C2C6FD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Lst>
  <p:notesMasterIdLst>
    <p:notesMasterId r:id="rId43"/>
  </p:notesMasterIdLst>
  <p:sldIdLst>
    <p:sldId id="272" r:id="rId2"/>
    <p:sldId id="314" r:id="rId3"/>
    <p:sldId id="288" r:id="rId4"/>
    <p:sldId id="290" r:id="rId5"/>
    <p:sldId id="291" r:id="rId6"/>
    <p:sldId id="292" r:id="rId7"/>
    <p:sldId id="257" r:id="rId8"/>
    <p:sldId id="289" r:id="rId9"/>
    <p:sldId id="303" r:id="rId10"/>
    <p:sldId id="304" r:id="rId11"/>
    <p:sldId id="300" r:id="rId12"/>
    <p:sldId id="320" r:id="rId13"/>
    <p:sldId id="280" r:id="rId14"/>
    <p:sldId id="327" r:id="rId15"/>
    <p:sldId id="328" r:id="rId16"/>
    <p:sldId id="316" r:id="rId17"/>
    <p:sldId id="298" r:id="rId18"/>
    <p:sldId id="321" r:id="rId19"/>
    <p:sldId id="299" r:id="rId20"/>
    <p:sldId id="322" r:id="rId21"/>
    <p:sldId id="317" r:id="rId22"/>
    <p:sldId id="318" r:id="rId23"/>
    <p:sldId id="295" r:id="rId24"/>
    <p:sldId id="319" r:id="rId25"/>
    <p:sldId id="282" r:id="rId26"/>
    <p:sldId id="330" r:id="rId27"/>
    <p:sldId id="329" r:id="rId28"/>
    <p:sldId id="285" r:id="rId29"/>
    <p:sldId id="311" r:id="rId30"/>
    <p:sldId id="310" r:id="rId31"/>
    <p:sldId id="305" r:id="rId32"/>
    <p:sldId id="307" r:id="rId33"/>
    <p:sldId id="308" r:id="rId34"/>
    <p:sldId id="309" r:id="rId35"/>
    <p:sldId id="323" r:id="rId36"/>
    <p:sldId id="326" r:id="rId37"/>
    <p:sldId id="324" r:id="rId38"/>
    <p:sldId id="325" r:id="rId39"/>
    <p:sldId id="312" r:id="rId40"/>
    <p:sldId id="313" r:id="rId41"/>
    <p:sldId id="2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113EBF-152E-EF54-1C38-D7EA1BBF83AF}" name="Patel, Gavin R" initials="PG" userId="7nnZCU3z9RFiPbZfBZWrtxfXZYL+CKeX+h2rtjaID10=" providerId="None"/>
  <p188:author id="{91F537C0-0E84-2E36-462F-4AA567493FF5}" name="Bryce Rega" initials="BR" userId="EQNBIXyD3cZpR3RtNIZSP25BzS3w69JPIjVFQPp7IkY="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96397-5AAF-4C71-BFB9-4506E8CCEE9C}" v="63" dt="2025-05-07T18:08:51.715"/>
    <p1510:client id="{8C09776D-D730-4267-8A8B-B533A081A7A0}" v="726" dt="2025-05-05T19:30:31.612"/>
    <p1510:client id="{95BA0DF4-7B35-408C-89EA-235806373A53}" v="344" dt="2025-05-07T18:16:45.042"/>
    <p1510:client id="{A0AFF23F-BEC9-4729-AE40-D1498EC6EC38}" v="520" dt="2025-05-07T19:01:12.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el, Gavin R" userId="7nnZCU3z9RFiPbZfBZWrtxfXZYL+CKeX+h2rtjaID10=" providerId="None" clId="Web-{95BA0DF4-7B35-408C-89EA-235806373A53}"/>
    <pc:docChg chg="addSld delSld modSld">
      <pc:chgData name="Patel, Gavin R" userId="7nnZCU3z9RFiPbZfBZWrtxfXZYL+CKeX+h2rtjaID10=" providerId="None" clId="Web-{95BA0DF4-7B35-408C-89EA-235806373A53}" dt="2025-05-07T18:16:45.042" v="213" actId="1076"/>
      <pc:docMkLst>
        <pc:docMk/>
      </pc:docMkLst>
      <pc:sldChg chg="addSp delSp modSp delAnim">
        <pc:chgData name="Patel, Gavin R" userId="7nnZCU3z9RFiPbZfBZWrtxfXZYL+CKeX+h2rtjaID10=" providerId="None" clId="Web-{95BA0DF4-7B35-408C-89EA-235806373A53}" dt="2025-05-07T18:16:45.042" v="213" actId="1076"/>
        <pc:sldMkLst>
          <pc:docMk/>
          <pc:sldMk cId="112650105" sldId="304"/>
        </pc:sldMkLst>
        <pc:picChg chg="del">
          <ac:chgData name="Patel, Gavin R" userId="7nnZCU3z9RFiPbZfBZWrtxfXZYL+CKeX+h2rtjaID10=" providerId="None" clId="Web-{95BA0DF4-7B35-408C-89EA-235806373A53}" dt="2025-05-07T18:16:01.729" v="207"/>
          <ac:picMkLst>
            <pc:docMk/>
            <pc:sldMk cId="112650105" sldId="304"/>
            <ac:picMk id="5" creationId="{017F3958-7058-3625-0548-252D229F4FE8}"/>
          </ac:picMkLst>
        </pc:picChg>
        <pc:picChg chg="add mod modCrop">
          <ac:chgData name="Patel, Gavin R" userId="7nnZCU3z9RFiPbZfBZWrtxfXZYL+CKeX+h2rtjaID10=" providerId="None" clId="Web-{95BA0DF4-7B35-408C-89EA-235806373A53}" dt="2025-05-07T18:16:45.042" v="213" actId="1076"/>
          <ac:picMkLst>
            <pc:docMk/>
            <pc:sldMk cId="112650105" sldId="304"/>
            <ac:picMk id="6" creationId="{17027E90-E2C0-A88C-2F47-677D3BD6F6C7}"/>
          </ac:picMkLst>
        </pc:picChg>
      </pc:sldChg>
      <pc:sldChg chg="modSp">
        <pc:chgData name="Patel, Gavin R" userId="7nnZCU3z9RFiPbZfBZWrtxfXZYL+CKeX+h2rtjaID10=" providerId="None" clId="Web-{95BA0DF4-7B35-408C-89EA-235806373A53}" dt="2025-05-07T17:58:07.171" v="111"/>
        <pc:sldMkLst>
          <pc:docMk/>
          <pc:sldMk cId="1751531238" sldId="316"/>
        </pc:sldMkLst>
        <pc:cxnChg chg="mod">
          <ac:chgData name="Patel, Gavin R" userId="7nnZCU3z9RFiPbZfBZWrtxfXZYL+CKeX+h2rtjaID10=" providerId="None" clId="Web-{95BA0DF4-7B35-408C-89EA-235806373A53}" dt="2025-05-07T17:58:07.171" v="111"/>
          <ac:cxnSpMkLst>
            <pc:docMk/>
            <pc:sldMk cId="1751531238" sldId="316"/>
            <ac:cxnSpMk id="5" creationId="{18B70E67-9438-0B0D-0C09-880529E7F56B}"/>
          </ac:cxnSpMkLst>
        </pc:cxnChg>
      </pc:sldChg>
      <pc:sldChg chg="addSp delSp modSp">
        <pc:chgData name="Patel, Gavin R" userId="7nnZCU3z9RFiPbZfBZWrtxfXZYL+CKeX+h2rtjaID10=" providerId="None" clId="Web-{95BA0DF4-7B35-408C-89EA-235806373A53}" dt="2025-05-07T18:03:01.565" v="117" actId="1076"/>
        <pc:sldMkLst>
          <pc:docMk/>
          <pc:sldMk cId="3012417788" sldId="318"/>
        </pc:sldMkLst>
        <pc:spChg chg="del">
          <ac:chgData name="Patel, Gavin R" userId="7nnZCU3z9RFiPbZfBZWrtxfXZYL+CKeX+h2rtjaID10=" providerId="None" clId="Web-{95BA0DF4-7B35-408C-89EA-235806373A53}" dt="2025-05-07T18:02:43.533" v="112"/>
          <ac:spMkLst>
            <pc:docMk/>
            <pc:sldMk cId="3012417788" sldId="318"/>
            <ac:spMk id="7" creationId="{FF4B54AE-47A9-6548-739C-A835825676E0}"/>
          </ac:spMkLst>
        </pc:spChg>
        <pc:picChg chg="add mod ord">
          <ac:chgData name="Patel, Gavin R" userId="7nnZCU3z9RFiPbZfBZWrtxfXZYL+CKeX+h2rtjaID10=" providerId="None" clId="Web-{95BA0DF4-7B35-408C-89EA-235806373A53}" dt="2025-05-07T18:03:01.565" v="117" actId="1076"/>
          <ac:picMkLst>
            <pc:docMk/>
            <pc:sldMk cId="3012417788" sldId="318"/>
            <ac:picMk id="3" creationId="{8576332E-C5A4-6789-0A71-780131EE424A}"/>
          </ac:picMkLst>
        </pc:picChg>
        <pc:picChg chg="del">
          <ac:chgData name="Patel, Gavin R" userId="7nnZCU3z9RFiPbZfBZWrtxfXZYL+CKeX+h2rtjaID10=" providerId="None" clId="Web-{95BA0DF4-7B35-408C-89EA-235806373A53}" dt="2025-05-07T18:02:50.221" v="114"/>
          <ac:picMkLst>
            <pc:docMk/>
            <pc:sldMk cId="3012417788" sldId="318"/>
            <ac:picMk id="6" creationId="{68540FCB-C0C7-1679-6D71-BC26F487CD59}"/>
          </ac:picMkLst>
        </pc:picChg>
      </pc:sldChg>
      <pc:sldChg chg="addSp modSp">
        <pc:chgData name="Patel, Gavin R" userId="7nnZCU3z9RFiPbZfBZWrtxfXZYL+CKeX+h2rtjaID10=" providerId="None" clId="Web-{95BA0DF4-7B35-408C-89EA-235806373A53}" dt="2025-05-07T17:57:15.217" v="110" actId="1076"/>
        <pc:sldMkLst>
          <pc:docMk/>
          <pc:sldMk cId="3471665085" sldId="328"/>
        </pc:sldMkLst>
        <pc:spChg chg="add mod">
          <ac:chgData name="Patel, Gavin R" userId="7nnZCU3z9RFiPbZfBZWrtxfXZYL+CKeX+h2rtjaID10=" providerId="None" clId="Web-{95BA0DF4-7B35-408C-89EA-235806373A53}" dt="2025-05-07T17:50:23.197" v="60" actId="1076"/>
          <ac:spMkLst>
            <pc:docMk/>
            <pc:sldMk cId="3471665085" sldId="328"/>
            <ac:spMk id="3" creationId="{E0636834-EE90-FD84-6CAD-4D407B67290E}"/>
          </ac:spMkLst>
        </pc:spChg>
        <pc:spChg chg="add mod">
          <ac:chgData name="Patel, Gavin R" userId="7nnZCU3z9RFiPbZfBZWrtxfXZYL+CKeX+h2rtjaID10=" providerId="None" clId="Web-{95BA0DF4-7B35-408C-89EA-235806373A53}" dt="2025-05-07T17:52:12.511" v="70" actId="14100"/>
          <ac:spMkLst>
            <pc:docMk/>
            <pc:sldMk cId="3471665085" sldId="328"/>
            <ac:spMk id="5" creationId="{15E5A377-7403-E4ED-E5DF-56BE98A381F3}"/>
          </ac:spMkLst>
        </pc:spChg>
        <pc:spChg chg="add mod">
          <ac:chgData name="Patel, Gavin R" userId="7nnZCU3z9RFiPbZfBZWrtxfXZYL+CKeX+h2rtjaID10=" providerId="None" clId="Web-{95BA0DF4-7B35-408C-89EA-235806373A53}" dt="2025-05-07T17:52:59.324" v="76" actId="14100"/>
          <ac:spMkLst>
            <pc:docMk/>
            <pc:sldMk cId="3471665085" sldId="328"/>
            <ac:spMk id="8" creationId="{5471D1BB-FCC3-6214-CBEE-14460A4CB995}"/>
          </ac:spMkLst>
        </pc:spChg>
        <pc:spChg chg="add mod">
          <ac:chgData name="Patel, Gavin R" userId="7nnZCU3z9RFiPbZfBZWrtxfXZYL+CKeX+h2rtjaID10=" providerId="None" clId="Web-{95BA0DF4-7B35-408C-89EA-235806373A53}" dt="2025-05-07T17:53:19.511" v="80" actId="14100"/>
          <ac:spMkLst>
            <pc:docMk/>
            <pc:sldMk cId="3471665085" sldId="328"/>
            <ac:spMk id="10" creationId="{A057906F-7EFD-2A5C-0A79-ABF04917FC6D}"/>
          </ac:spMkLst>
        </pc:spChg>
        <pc:spChg chg="add mod">
          <ac:chgData name="Patel, Gavin R" userId="7nnZCU3z9RFiPbZfBZWrtxfXZYL+CKeX+h2rtjaID10=" providerId="None" clId="Web-{95BA0DF4-7B35-408C-89EA-235806373A53}" dt="2025-05-07T17:54:06.293" v="87" actId="14100"/>
          <ac:spMkLst>
            <pc:docMk/>
            <pc:sldMk cId="3471665085" sldId="328"/>
            <ac:spMk id="11" creationId="{BAC18ADB-D7F4-6335-F13B-203F3087310A}"/>
          </ac:spMkLst>
        </pc:spChg>
        <pc:spChg chg="add mod">
          <ac:chgData name="Patel, Gavin R" userId="7nnZCU3z9RFiPbZfBZWrtxfXZYL+CKeX+h2rtjaID10=" providerId="None" clId="Web-{95BA0DF4-7B35-408C-89EA-235806373A53}" dt="2025-05-07T17:55:58.513" v="97" actId="1076"/>
          <ac:spMkLst>
            <pc:docMk/>
            <pc:sldMk cId="3471665085" sldId="328"/>
            <ac:spMk id="12" creationId="{5C323E56-EE99-58EC-B0CC-E78DCC430681}"/>
          </ac:spMkLst>
        </pc:spChg>
        <pc:spChg chg="add mod">
          <ac:chgData name="Patel, Gavin R" userId="7nnZCU3z9RFiPbZfBZWrtxfXZYL+CKeX+h2rtjaID10=" providerId="None" clId="Web-{95BA0DF4-7B35-408C-89EA-235806373A53}" dt="2025-05-07T17:56:24.545" v="102" actId="1076"/>
          <ac:spMkLst>
            <pc:docMk/>
            <pc:sldMk cId="3471665085" sldId="328"/>
            <ac:spMk id="13" creationId="{CF54FDBE-30CD-8B53-AA57-07F10EA7FEE9}"/>
          </ac:spMkLst>
        </pc:spChg>
        <pc:spChg chg="add mod">
          <ac:chgData name="Patel, Gavin R" userId="7nnZCU3z9RFiPbZfBZWrtxfXZYL+CKeX+h2rtjaID10=" providerId="None" clId="Web-{95BA0DF4-7B35-408C-89EA-235806373A53}" dt="2025-05-07T17:56:37.264" v="106" actId="14100"/>
          <ac:spMkLst>
            <pc:docMk/>
            <pc:sldMk cId="3471665085" sldId="328"/>
            <ac:spMk id="14" creationId="{C84CE01F-4ED9-FECE-0AA6-E11B94B87B87}"/>
          </ac:spMkLst>
        </pc:spChg>
        <pc:spChg chg="add mod">
          <ac:chgData name="Patel, Gavin R" userId="7nnZCU3z9RFiPbZfBZWrtxfXZYL+CKeX+h2rtjaID10=" providerId="None" clId="Web-{95BA0DF4-7B35-408C-89EA-235806373A53}" dt="2025-05-07T17:57:15.217" v="110" actId="1076"/>
          <ac:spMkLst>
            <pc:docMk/>
            <pc:sldMk cId="3471665085" sldId="328"/>
            <ac:spMk id="15" creationId="{430E2BB3-4530-6975-4108-832F40E3DEA1}"/>
          </ac:spMkLst>
        </pc:spChg>
        <pc:picChg chg="mod">
          <ac:chgData name="Patel, Gavin R" userId="7nnZCU3z9RFiPbZfBZWrtxfXZYL+CKeX+h2rtjaID10=" providerId="None" clId="Web-{95BA0DF4-7B35-408C-89EA-235806373A53}" dt="2025-05-07T17:50:23.166" v="58" actId="1076"/>
          <ac:picMkLst>
            <pc:docMk/>
            <pc:sldMk cId="3471665085" sldId="328"/>
            <ac:picMk id="6" creationId="{F5F60174-DA3F-3B2B-23B6-74D154D4BE97}"/>
          </ac:picMkLst>
        </pc:picChg>
        <pc:picChg chg="mod">
          <ac:chgData name="Patel, Gavin R" userId="7nnZCU3z9RFiPbZfBZWrtxfXZYL+CKeX+h2rtjaID10=" providerId="None" clId="Web-{95BA0DF4-7B35-408C-89EA-235806373A53}" dt="2025-05-07T17:50:23.181" v="59" actId="1076"/>
          <ac:picMkLst>
            <pc:docMk/>
            <pc:sldMk cId="3471665085" sldId="328"/>
            <ac:picMk id="7" creationId="{14F7317C-42DA-056F-A03C-6F32775C3F1E}"/>
          </ac:picMkLst>
        </pc:picChg>
      </pc:sldChg>
      <pc:sldChg chg="add del">
        <pc:chgData name="Patel, Gavin R" userId="7nnZCU3z9RFiPbZfBZWrtxfXZYL+CKeX+h2rtjaID10=" providerId="None" clId="Web-{95BA0DF4-7B35-408C-89EA-235806373A53}" dt="2025-05-07T18:08:23.443" v="192"/>
        <pc:sldMkLst>
          <pc:docMk/>
          <pc:sldMk cId="1158592673" sldId="329"/>
        </pc:sldMkLst>
      </pc:sldChg>
      <pc:sldChg chg="modSp">
        <pc:chgData name="Patel, Gavin R" userId="7nnZCU3z9RFiPbZfBZWrtxfXZYL+CKeX+h2rtjaID10=" providerId="None" clId="Web-{95BA0DF4-7B35-408C-89EA-235806373A53}" dt="2025-05-07T18:10:41.913" v="206" actId="20577"/>
        <pc:sldMkLst>
          <pc:docMk/>
          <pc:sldMk cId="2005007363" sldId="330"/>
        </pc:sldMkLst>
        <pc:spChg chg="mod">
          <ac:chgData name="Patel, Gavin R" userId="7nnZCU3z9RFiPbZfBZWrtxfXZYL+CKeX+h2rtjaID10=" providerId="None" clId="Web-{95BA0DF4-7B35-408C-89EA-235806373A53}" dt="2025-05-07T18:10:41.913" v="206" actId="20577"/>
          <ac:spMkLst>
            <pc:docMk/>
            <pc:sldMk cId="2005007363" sldId="330"/>
            <ac:spMk id="8" creationId="{FA485A09-2F62-E5F2-8794-22B825A8C7CD}"/>
          </ac:spMkLst>
        </pc:spChg>
      </pc:sldChg>
    </pc:docChg>
  </pc:docChgLst>
  <pc:docChgLst>
    <pc:chgData name="Rega, Bryce W" userId="EQNBIXyD3cZpR3RtNIZSP25BzS3w69JPIjVFQPp7IkY=" providerId="None" clId="Web-{1CEFEEE4-4C0B-4AD5-8CC4-0BB906DCC77B}"/>
    <pc:docChg chg="addSld modSld sldOrd">
      <pc:chgData name="Rega, Bryce W" userId="EQNBIXyD3cZpR3RtNIZSP25BzS3w69JPIjVFQPp7IkY=" providerId="None" clId="Web-{1CEFEEE4-4C0B-4AD5-8CC4-0BB906DCC77B}" dt="2025-05-01T21:16:30.585" v="667" actId="20577"/>
      <pc:docMkLst>
        <pc:docMk/>
      </pc:docMkLst>
      <pc:sldChg chg="modSp modNotes">
        <pc:chgData name="Rega, Bryce W" userId="EQNBIXyD3cZpR3RtNIZSP25BzS3w69JPIjVFQPp7IkY=" providerId="None" clId="Web-{1CEFEEE4-4C0B-4AD5-8CC4-0BB906DCC77B}" dt="2025-05-01T20:57:32.182" v="633"/>
        <pc:sldMkLst>
          <pc:docMk/>
          <pc:sldMk cId="4273125122" sldId="282"/>
        </pc:sldMkLst>
        <pc:spChg chg="mod">
          <ac:chgData name="Rega, Bryce W" userId="EQNBIXyD3cZpR3RtNIZSP25BzS3w69JPIjVFQPp7IkY=" providerId="None" clId="Web-{1CEFEEE4-4C0B-4AD5-8CC4-0BB906DCC77B}" dt="2025-05-01T20:25:06.216" v="277" actId="20577"/>
          <ac:spMkLst>
            <pc:docMk/>
            <pc:sldMk cId="4273125122" sldId="282"/>
            <ac:spMk id="3" creationId="{AFDE6DA6-AED2-AFF8-27D7-222EF0FE2ECD}"/>
          </ac:spMkLst>
        </pc:spChg>
      </pc:sldChg>
      <pc:sldChg chg="ord">
        <pc:chgData name="Rega, Bryce W" userId="EQNBIXyD3cZpR3RtNIZSP25BzS3w69JPIjVFQPp7IkY=" providerId="None" clId="Web-{1CEFEEE4-4C0B-4AD5-8CC4-0BB906DCC77B}" dt="2025-05-01T21:04:59.433" v="651"/>
        <pc:sldMkLst>
          <pc:docMk/>
          <pc:sldMk cId="1474386595" sldId="300"/>
        </pc:sldMkLst>
      </pc:sldChg>
      <pc:sldChg chg="addSp modSp">
        <pc:chgData name="Rega, Bryce W" userId="EQNBIXyD3cZpR3RtNIZSP25BzS3w69JPIjVFQPp7IkY=" providerId="None" clId="Web-{1CEFEEE4-4C0B-4AD5-8CC4-0BB906DCC77B}" dt="2025-05-01T20:28:38.740" v="282" actId="1076"/>
        <pc:sldMkLst>
          <pc:docMk/>
          <pc:sldMk cId="2284732643" sldId="305"/>
        </pc:sldMkLst>
        <pc:picChg chg="mod">
          <ac:chgData name="Rega, Bryce W" userId="EQNBIXyD3cZpR3RtNIZSP25BzS3w69JPIjVFQPp7IkY=" providerId="None" clId="Web-{1CEFEEE4-4C0B-4AD5-8CC4-0BB906DCC77B}" dt="2025-05-01T20:28:38.740" v="282" actId="1076"/>
          <ac:picMkLst>
            <pc:docMk/>
            <pc:sldMk cId="2284732643" sldId="305"/>
            <ac:picMk id="3" creationId="{C932DD46-844A-D09E-F921-3800A99FF8C3}"/>
          </ac:picMkLst>
        </pc:picChg>
        <pc:picChg chg="add mod">
          <ac:chgData name="Rega, Bryce W" userId="EQNBIXyD3cZpR3RtNIZSP25BzS3w69JPIjVFQPp7IkY=" providerId="None" clId="Web-{1CEFEEE4-4C0B-4AD5-8CC4-0BB906DCC77B}" dt="2025-05-01T20:28:37.037" v="281" actId="1076"/>
          <ac:picMkLst>
            <pc:docMk/>
            <pc:sldMk cId="2284732643" sldId="305"/>
            <ac:picMk id="5" creationId="{757B10D2-98C2-E011-2D5C-E29F18159F1B}"/>
          </ac:picMkLst>
        </pc:picChg>
      </pc:sldChg>
      <pc:sldChg chg="modSp">
        <pc:chgData name="Rega, Bryce W" userId="EQNBIXyD3cZpR3RtNIZSP25BzS3w69JPIjVFQPp7IkY=" providerId="None" clId="Web-{1CEFEEE4-4C0B-4AD5-8CC4-0BB906DCC77B}" dt="2025-05-01T20:42:34.335" v="562" actId="14100"/>
        <pc:sldMkLst>
          <pc:docMk/>
          <pc:sldMk cId="1522923351" sldId="310"/>
        </pc:sldMkLst>
        <pc:spChg chg="mod">
          <ac:chgData name="Rega, Bryce W" userId="EQNBIXyD3cZpR3RtNIZSP25BzS3w69JPIjVFQPp7IkY=" providerId="None" clId="Web-{1CEFEEE4-4C0B-4AD5-8CC4-0BB906DCC77B}" dt="2025-05-01T20:42:34.335" v="562" actId="14100"/>
          <ac:spMkLst>
            <pc:docMk/>
            <pc:sldMk cId="1522923351" sldId="310"/>
            <ac:spMk id="3" creationId="{456455F2-BF18-DB4A-223E-E90A32A234EC}"/>
          </ac:spMkLst>
        </pc:spChg>
      </pc:sldChg>
      <pc:sldChg chg="modSp">
        <pc:chgData name="Rega, Bryce W" userId="EQNBIXyD3cZpR3RtNIZSP25BzS3w69JPIjVFQPp7IkY=" providerId="None" clId="Web-{1CEFEEE4-4C0B-4AD5-8CC4-0BB906DCC77B}" dt="2025-05-01T20:30:06.306" v="307" actId="1076"/>
        <pc:sldMkLst>
          <pc:docMk/>
          <pc:sldMk cId="1015332348" sldId="312"/>
        </pc:sldMkLst>
        <pc:picChg chg="mod">
          <ac:chgData name="Rega, Bryce W" userId="EQNBIXyD3cZpR3RtNIZSP25BzS3w69JPIjVFQPp7IkY=" providerId="None" clId="Web-{1CEFEEE4-4C0B-4AD5-8CC4-0BB906DCC77B}" dt="2025-05-01T20:30:06.306" v="307" actId="1076"/>
          <ac:picMkLst>
            <pc:docMk/>
            <pc:sldMk cId="1015332348" sldId="312"/>
            <ac:picMk id="4" creationId="{7762C2EE-7BD4-D305-1661-5EE349AA1599}"/>
          </ac:picMkLst>
        </pc:picChg>
      </pc:sldChg>
      <pc:sldChg chg="modSp">
        <pc:chgData name="Rega, Bryce W" userId="EQNBIXyD3cZpR3RtNIZSP25BzS3w69JPIjVFQPp7IkY=" providerId="None" clId="Web-{1CEFEEE4-4C0B-4AD5-8CC4-0BB906DCC77B}" dt="2025-05-01T20:35:23.943" v="560" actId="20577"/>
        <pc:sldMkLst>
          <pc:docMk/>
          <pc:sldMk cId="1586343079" sldId="317"/>
        </pc:sldMkLst>
        <pc:spChg chg="mod">
          <ac:chgData name="Rega, Bryce W" userId="EQNBIXyD3cZpR3RtNIZSP25BzS3w69JPIjVFQPp7IkY=" providerId="None" clId="Web-{1CEFEEE4-4C0B-4AD5-8CC4-0BB906DCC77B}" dt="2025-05-01T20:35:23.943" v="560" actId="20577"/>
          <ac:spMkLst>
            <pc:docMk/>
            <pc:sldMk cId="1586343079" sldId="317"/>
            <ac:spMk id="8" creationId="{D8C64649-CF14-A17A-1D33-48C431D09E59}"/>
          </ac:spMkLst>
        </pc:spChg>
        <pc:picChg chg="mod">
          <ac:chgData name="Rega, Bryce W" userId="EQNBIXyD3cZpR3RtNIZSP25BzS3w69JPIjVFQPp7IkY=" providerId="None" clId="Web-{1CEFEEE4-4C0B-4AD5-8CC4-0BB906DCC77B}" dt="2025-05-01T20:35:10.302" v="556" actId="1076"/>
          <ac:picMkLst>
            <pc:docMk/>
            <pc:sldMk cId="1586343079" sldId="317"/>
            <ac:picMk id="6" creationId="{EC625F03-87D8-1F95-02D3-C11A9C3467E1}"/>
          </ac:picMkLst>
        </pc:picChg>
      </pc:sldChg>
      <pc:sldChg chg="modNotes">
        <pc:chgData name="Rega, Bryce W" userId="EQNBIXyD3cZpR3RtNIZSP25BzS3w69JPIjVFQPp7IkY=" providerId="None" clId="Web-{1CEFEEE4-4C0B-4AD5-8CC4-0BB906DCC77B}" dt="2025-05-01T20:57:45.667" v="640"/>
        <pc:sldMkLst>
          <pc:docMk/>
          <pc:sldMk cId="3012417788" sldId="318"/>
        </pc:sldMkLst>
      </pc:sldChg>
      <pc:sldChg chg="modSp modNotes">
        <pc:chgData name="Rega, Bryce W" userId="EQNBIXyD3cZpR3RtNIZSP25BzS3w69JPIjVFQPp7IkY=" providerId="None" clId="Web-{1CEFEEE4-4C0B-4AD5-8CC4-0BB906DCC77B}" dt="2025-05-01T21:16:30.585" v="667" actId="20577"/>
        <pc:sldMkLst>
          <pc:docMk/>
          <pc:sldMk cId="1458382941" sldId="319"/>
        </pc:sldMkLst>
        <pc:spChg chg="mod">
          <ac:chgData name="Rega, Bryce W" userId="EQNBIXyD3cZpR3RtNIZSP25BzS3w69JPIjVFQPp7IkY=" providerId="None" clId="Web-{1CEFEEE4-4C0B-4AD5-8CC4-0BB906DCC77B}" dt="2025-05-01T21:16:30.585" v="667" actId="20577"/>
          <ac:spMkLst>
            <pc:docMk/>
            <pc:sldMk cId="1458382941" sldId="319"/>
            <ac:spMk id="3" creationId="{B775C57B-73B2-714A-133A-E43829CF475B}"/>
          </ac:spMkLst>
        </pc:spChg>
      </pc:sldChg>
      <pc:sldChg chg="modNotes">
        <pc:chgData name="Rega, Bryce W" userId="EQNBIXyD3cZpR3RtNIZSP25BzS3w69JPIjVFQPp7IkY=" providerId="None" clId="Web-{1CEFEEE4-4C0B-4AD5-8CC4-0BB906DCC77B}" dt="2025-05-01T20:59:18.701" v="650"/>
        <pc:sldMkLst>
          <pc:docMk/>
          <pc:sldMk cId="2710835113" sldId="327"/>
        </pc:sldMkLst>
      </pc:sldChg>
      <pc:sldChg chg="addSp delSp modSp new modNotes">
        <pc:chgData name="Rega, Bryce W" userId="EQNBIXyD3cZpR3RtNIZSP25BzS3w69JPIjVFQPp7IkY=" providerId="None" clId="Web-{1CEFEEE4-4C0B-4AD5-8CC4-0BB906DCC77B}" dt="2025-05-01T20:56:58.477" v="621"/>
        <pc:sldMkLst>
          <pc:docMk/>
          <pc:sldMk cId="3471665085" sldId="328"/>
        </pc:sldMkLst>
        <pc:spChg chg="mod">
          <ac:chgData name="Rega, Bryce W" userId="EQNBIXyD3cZpR3RtNIZSP25BzS3w69JPIjVFQPp7IkY=" providerId="None" clId="Web-{1CEFEEE4-4C0B-4AD5-8CC4-0BB906DCC77B}" dt="2025-05-01T20:29:14.116" v="288" actId="20577"/>
          <ac:spMkLst>
            <pc:docMk/>
            <pc:sldMk cId="3471665085" sldId="328"/>
            <ac:spMk id="2" creationId="{E8DD1312-997A-4588-D888-8D29B7D669A5}"/>
          </ac:spMkLst>
        </pc:spChg>
        <pc:spChg chg="del mod">
          <ac:chgData name="Rega, Bryce W" userId="EQNBIXyD3cZpR3RtNIZSP25BzS3w69JPIjVFQPp7IkY=" providerId="None" clId="Web-{1CEFEEE4-4C0B-4AD5-8CC4-0BB906DCC77B}" dt="2025-05-01T20:29:18.460" v="290"/>
          <ac:spMkLst>
            <pc:docMk/>
            <pc:sldMk cId="3471665085" sldId="328"/>
            <ac:spMk id="3" creationId="{B62A2E19-CAC7-B2CD-74F3-938A278FBDF9}"/>
          </ac:spMkLst>
        </pc:spChg>
        <pc:spChg chg="add mod">
          <ac:chgData name="Rega, Bryce W" userId="EQNBIXyD3cZpR3RtNIZSP25BzS3w69JPIjVFQPp7IkY=" providerId="None" clId="Web-{1CEFEEE4-4C0B-4AD5-8CC4-0BB906DCC77B}" dt="2025-05-01T20:33:11.250" v="434" actId="20577"/>
          <ac:spMkLst>
            <pc:docMk/>
            <pc:sldMk cId="3471665085" sldId="328"/>
            <ac:spMk id="9" creationId="{325AF250-D932-8C0B-E745-D27BB9DBB45B}"/>
          </ac:spMkLst>
        </pc:spChg>
        <pc:picChg chg="add mod modCrop">
          <ac:chgData name="Rega, Bryce W" userId="EQNBIXyD3cZpR3RtNIZSP25BzS3w69JPIjVFQPp7IkY=" providerId="None" clId="Web-{1CEFEEE4-4C0B-4AD5-8CC4-0BB906DCC77B}" dt="2025-05-01T20:33:21.314" v="436" actId="1076"/>
          <ac:picMkLst>
            <pc:docMk/>
            <pc:sldMk cId="3471665085" sldId="328"/>
            <ac:picMk id="6" creationId="{F5F60174-DA3F-3B2B-23B6-74D154D4BE97}"/>
          </ac:picMkLst>
        </pc:picChg>
        <pc:picChg chg="add mod modCrop">
          <ac:chgData name="Rega, Bryce W" userId="EQNBIXyD3cZpR3RtNIZSP25BzS3w69JPIjVFQPp7IkY=" providerId="None" clId="Web-{1CEFEEE4-4C0B-4AD5-8CC4-0BB906DCC77B}" dt="2025-05-01T20:31:53.029" v="343" actId="1076"/>
          <ac:picMkLst>
            <pc:docMk/>
            <pc:sldMk cId="3471665085" sldId="328"/>
            <ac:picMk id="7" creationId="{14F7317C-42DA-056F-A03C-6F32775C3F1E}"/>
          </ac:picMkLst>
        </pc:picChg>
      </pc:sldChg>
    </pc:docChg>
  </pc:docChgLst>
  <pc:docChgLst>
    <pc:chgData name="Jablonski, Marek J" userId="t/jnz5Pn5RAdg9QOXSWPgzLxWNX+AQ8+Qtr4BVjcoIU=" providerId="None" clId="Web-{A0AFF23F-BEC9-4729-AE40-D1498EC6EC38}"/>
    <pc:docChg chg="addSld delSld modSld">
      <pc:chgData name="Jablonski, Marek J" userId="t/jnz5Pn5RAdg9QOXSWPgzLxWNX+AQ8+Qtr4BVjcoIU=" providerId="None" clId="Web-{A0AFF23F-BEC9-4729-AE40-D1498EC6EC38}" dt="2025-05-07T19:00:32.280" v="417" actId="20577"/>
      <pc:docMkLst>
        <pc:docMk/>
      </pc:docMkLst>
      <pc:sldChg chg="addSp delSp modSp">
        <pc:chgData name="Jablonski, Marek J" userId="t/jnz5Pn5RAdg9QOXSWPgzLxWNX+AQ8+Qtr4BVjcoIU=" providerId="None" clId="Web-{A0AFF23F-BEC9-4729-AE40-D1498EC6EC38}" dt="2025-05-07T18:07:17.596" v="404" actId="20577"/>
        <pc:sldMkLst>
          <pc:docMk/>
          <pc:sldMk cId="1336306999" sldId="257"/>
        </pc:sldMkLst>
        <pc:spChg chg="mod">
          <ac:chgData name="Jablonski, Marek J" userId="t/jnz5Pn5RAdg9QOXSWPgzLxWNX+AQ8+Qtr4BVjcoIU=" providerId="None" clId="Web-{A0AFF23F-BEC9-4729-AE40-D1498EC6EC38}" dt="2025-05-07T18:06:18.331" v="334" actId="20577"/>
          <ac:spMkLst>
            <pc:docMk/>
            <pc:sldMk cId="1336306999" sldId="257"/>
            <ac:spMk id="10" creationId="{8EB4F7A5-B962-B51B-18F2-D8F71DE60A96}"/>
          </ac:spMkLst>
        </pc:spChg>
        <pc:spChg chg="del mod">
          <ac:chgData name="Jablonski, Marek J" userId="t/jnz5Pn5RAdg9QOXSWPgzLxWNX+AQ8+Qtr4BVjcoIU=" providerId="None" clId="Web-{A0AFF23F-BEC9-4729-AE40-D1498EC6EC38}" dt="2025-05-07T17:38:52.164" v="38"/>
          <ac:spMkLst>
            <pc:docMk/>
            <pc:sldMk cId="1336306999" sldId="257"/>
            <ac:spMk id="11" creationId="{D2D9DC0D-F3DD-AF3F-96AF-8C4881185DE8}"/>
          </ac:spMkLst>
        </pc:spChg>
        <pc:spChg chg="del">
          <ac:chgData name="Jablonski, Marek J" userId="t/jnz5Pn5RAdg9QOXSWPgzLxWNX+AQ8+Qtr4BVjcoIU=" providerId="None" clId="Web-{A0AFF23F-BEC9-4729-AE40-D1498EC6EC38}" dt="2025-05-07T17:38:54.367" v="40"/>
          <ac:spMkLst>
            <pc:docMk/>
            <pc:sldMk cId="1336306999" sldId="257"/>
            <ac:spMk id="13" creationId="{CD30AFC2-14E2-AF88-8E03-C0FA86170303}"/>
          </ac:spMkLst>
        </pc:spChg>
        <pc:spChg chg="add mod">
          <ac:chgData name="Jablonski, Marek J" userId="t/jnz5Pn5RAdg9QOXSWPgzLxWNX+AQ8+Qtr4BVjcoIU=" providerId="None" clId="Web-{A0AFF23F-BEC9-4729-AE40-D1498EC6EC38}" dt="2025-05-07T18:06:25.347" v="351" actId="20577"/>
          <ac:spMkLst>
            <pc:docMk/>
            <pc:sldMk cId="1336306999" sldId="257"/>
            <ac:spMk id="14" creationId="{AFC9FA67-FCF7-E7AA-0AD3-F434C927E53D}"/>
          </ac:spMkLst>
        </pc:spChg>
        <pc:spChg chg="add mod">
          <ac:chgData name="Jablonski, Marek J" userId="t/jnz5Pn5RAdg9QOXSWPgzLxWNX+AQ8+Qtr4BVjcoIU=" providerId="None" clId="Web-{A0AFF23F-BEC9-4729-AE40-D1498EC6EC38}" dt="2025-05-07T18:07:17.596" v="404" actId="20577"/>
          <ac:spMkLst>
            <pc:docMk/>
            <pc:sldMk cId="1336306999" sldId="257"/>
            <ac:spMk id="16" creationId="{88416B46-3B7A-B3DD-6905-326BD3F9D261}"/>
          </ac:spMkLst>
        </pc:spChg>
        <pc:picChg chg="del">
          <ac:chgData name="Jablonski, Marek J" userId="t/jnz5Pn5RAdg9QOXSWPgzLxWNX+AQ8+Qtr4BVjcoIU=" providerId="None" clId="Web-{A0AFF23F-BEC9-4729-AE40-D1498EC6EC38}" dt="2025-05-07T17:38:49.742" v="36"/>
          <ac:picMkLst>
            <pc:docMk/>
            <pc:sldMk cId="1336306999" sldId="257"/>
            <ac:picMk id="7" creationId="{87000FC9-93A6-8A22-0FE5-7DC4DB9C9DC1}"/>
          </ac:picMkLst>
        </pc:picChg>
        <pc:picChg chg="add mod">
          <ac:chgData name="Jablonski, Marek J" userId="t/jnz5Pn5RAdg9QOXSWPgzLxWNX+AQ8+Qtr4BVjcoIU=" providerId="None" clId="Web-{A0AFF23F-BEC9-4729-AE40-D1498EC6EC38}" dt="2025-05-07T17:40:58.288" v="59" actId="1076"/>
          <ac:picMkLst>
            <pc:docMk/>
            <pc:sldMk cId="1336306999" sldId="257"/>
            <ac:picMk id="8" creationId="{B230BAED-89E0-A77D-2319-82F041037355}"/>
          </ac:picMkLst>
        </pc:picChg>
        <pc:picChg chg="del">
          <ac:chgData name="Jablonski, Marek J" userId="t/jnz5Pn5RAdg9QOXSWPgzLxWNX+AQ8+Qtr4BVjcoIU=" providerId="None" clId="Web-{A0AFF23F-BEC9-4729-AE40-D1498EC6EC38}" dt="2025-05-07T17:38:53.164" v="39"/>
          <ac:picMkLst>
            <pc:docMk/>
            <pc:sldMk cId="1336306999" sldId="257"/>
            <ac:picMk id="12" creationId="{3B1DDD32-AB85-BF83-22BF-67123FEF47BD}"/>
          </ac:picMkLst>
        </pc:picChg>
        <pc:picChg chg="add mod modCrop">
          <ac:chgData name="Jablonski, Marek J" userId="t/jnz5Pn5RAdg9QOXSWPgzLxWNX+AQ8+Qtr4BVjcoIU=" providerId="None" clId="Web-{A0AFF23F-BEC9-4729-AE40-D1498EC6EC38}" dt="2025-05-07T18:06:01.144" v="328" actId="1076"/>
          <ac:picMkLst>
            <pc:docMk/>
            <pc:sldMk cId="1336306999" sldId="257"/>
            <ac:picMk id="15" creationId="{F6D5BF88-2AE1-35CC-E319-EBA1455A2306}"/>
          </ac:picMkLst>
        </pc:picChg>
      </pc:sldChg>
      <pc:sldChg chg="modSp">
        <pc:chgData name="Jablonski, Marek J" userId="t/jnz5Pn5RAdg9QOXSWPgzLxWNX+AQ8+Qtr4BVjcoIU=" providerId="None" clId="Web-{A0AFF23F-BEC9-4729-AE40-D1498EC6EC38}" dt="2025-05-07T17:29:28.743" v="3" actId="20577"/>
        <pc:sldMkLst>
          <pc:docMk/>
          <pc:sldMk cId="1659089805" sldId="272"/>
        </pc:sldMkLst>
        <pc:spChg chg="mod">
          <ac:chgData name="Jablonski, Marek J" userId="t/jnz5Pn5RAdg9QOXSWPgzLxWNX+AQ8+Qtr4BVjcoIU=" providerId="None" clId="Web-{A0AFF23F-BEC9-4729-AE40-D1498EC6EC38}" dt="2025-05-07T17:29:28.743" v="3" actId="20577"/>
          <ac:spMkLst>
            <pc:docMk/>
            <pc:sldMk cId="1659089805" sldId="272"/>
            <ac:spMk id="2" creationId="{00000000-0000-0000-0000-000000000000}"/>
          </ac:spMkLst>
        </pc:spChg>
      </pc:sldChg>
      <pc:sldChg chg="addSp modSp">
        <pc:chgData name="Jablonski, Marek J" userId="t/jnz5Pn5RAdg9QOXSWPgzLxWNX+AQ8+Qtr4BVjcoIU=" providerId="None" clId="Web-{A0AFF23F-BEC9-4729-AE40-D1498EC6EC38}" dt="2025-05-07T17:45:31.725" v="77" actId="1076"/>
        <pc:sldMkLst>
          <pc:docMk/>
          <pc:sldMk cId="2279927121" sldId="280"/>
        </pc:sldMkLst>
        <pc:spChg chg="mod">
          <ac:chgData name="Jablonski, Marek J" userId="t/jnz5Pn5RAdg9QOXSWPgzLxWNX+AQ8+Qtr4BVjcoIU=" providerId="None" clId="Web-{A0AFF23F-BEC9-4729-AE40-D1498EC6EC38}" dt="2025-05-07T17:45:28.850" v="76" actId="1076"/>
          <ac:spMkLst>
            <pc:docMk/>
            <pc:sldMk cId="2279927121" sldId="280"/>
            <ac:spMk id="11" creationId="{7D6868B0-5A0D-43CC-4CC6-504715EC1F24}"/>
          </ac:spMkLst>
        </pc:spChg>
        <pc:spChg chg="mod">
          <ac:chgData name="Jablonski, Marek J" userId="t/jnz5Pn5RAdg9QOXSWPgzLxWNX+AQ8+Qtr4BVjcoIU=" providerId="None" clId="Web-{A0AFF23F-BEC9-4729-AE40-D1498EC6EC38}" dt="2025-05-07T17:42:41.491" v="62" actId="1076"/>
          <ac:spMkLst>
            <pc:docMk/>
            <pc:sldMk cId="2279927121" sldId="280"/>
            <ac:spMk id="13" creationId="{D2EF2FAD-92A1-855A-D283-15D794EA70AB}"/>
          </ac:spMkLst>
        </pc:spChg>
        <pc:picChg chg="add mod modCrop">
          <ac:chgData name="Jablonski, Marek J" userId="t/jnz5Pn5RAdg9QOXSWPgzLxWNX+AQ8+Qtr4BVjcoIU=" providerId="None" clId="Web-{A0AFF23F-BEC9-4729-AE40-D1498EC6EC38}" dt="2025-05-07T17:45:31.725" v="77" actId="1076"/>
          <ac:picMkLst>
            <pc:docMk/>
            <pc:sldMk cId="2279927121" sldId="280"/>
            <ac:picMk id="3" creationId="{E9B11827-5264-98D5-D13E-692A795E3047}"/>
          </ac:picMkLst>
        </pc:picChg>
        <pc:picChg chg="mod">
          <ac:chgData name="Jablonski, Marek J" userId="t/jnz5Pn5RAdg9QOXSWPgzLxWNX+AQ8+Qtr4BVjcoIU=" providerId="None" clId="Web-{A0AFF23F-BEC9-4729-AE40-D1498EC6EC38}" dt="2025-05-07T17:45:22.787" v="74" actId="1076"/>
          <ac:picMkLst>
            <pc:docMk/>
            <pc:sldMk cId="2279927121" sldId="280"/>
            <ac:picMk id="10" creationId="{7DF94FBC-BDAB-BA21-E6DA-C3075EE8E1F1}"/>
          </ac:picMkLst>
        </pc:picChg>
      </pc:sldChg>
      <pc:sldChg chg="modSp">
        <pc:chgData name="Jablonski, Marek J" userId="t/jnz5Pn5RAdg9QOXSWPgzLxWNX+AQ8+Qtr4BVjcoIU=" providerId="None" clId="Web-{A0AFF23F-BEC9-4729-AE40-D1498EC6EC38}" dt="2025-05-07T18:01:56.941" v="293" actId="14100"/>
        <pc:sldMkLst>
          <pc:docMk/>
          <pc:sldMk cId="4273125122" sldId="282"/>
        </pc:sldMkLst>
        <pc:spChg chg="mod">
          <ac:chgData name="Jablonski, Marek J" userId="t/jnz5Pn5RAdg9QOXSWPgzLxWNX+AQ8+Qtr4BVjcoIU=" providerId="None" clId="Web-{A0AFF23F-BEC9-4729-AE40-D1498EC6EC38}" dt="2025-05-07T18:01:56.941" v="293" actId="14100"/>
          <ac:spMkLst>
            <pc:docMk/>
            <pc:sldMk cId="4273125122" sldId="282"/>
            <ac:spMk id="3" creationId="{AFDE6DA6-AED2-AFF8-27D7-222EF0FE2ECD}"/>
          </ac:spMkLst>
        </pc:spChg>
      </pc:sldChg>
      <pc:sldChg chg="modSp">
        <pc:chgData name="Jablonski, Marek J" userId="t/jnz5Pn5RAdg9QOXSWPgzLxWNX+AQ8+Qtr4BVjcoIU=" providerId="None" clId="Web-{A0AFF23F-BEC9-4729-AE40-D1498EC6EC38}" dt="2025-05-07T19:00:32.280" v="417" actId="20577"/>
        <pc:sldMkLst>
          <pc:docMk/>
          <pc:sldMk cId="2823000456" sldId="288"/>
        </pc:sldMkLst>
        <pc:spChg chg="mod">
          <ac:chgData name="Jablonski, Marek J" userId="t/jnz5Pn5RAdg9QOXSWPgzLxWNX+AQ8+Qtr4BVjcoIU=" providerId="None" clId="Web-{A0AFF23F-BEC9-4729-AE40-D1498EC6EC38}" dt="2025-05-07T19:00:32.280" v="417" actId="20577"/>
          <ac:spMkLst>
            <pc:docMk/>
            <pc:sldMk cId="2823000456" sldId="288"/>
            <ac:spMk id="3" creationId="{D2C8D383-3233-50D5-5416-5A77141D0600}"/>
          </ac:spMkLst>
        </pc:spChg>
      </pc:sldChg>
      <pc:sldChg chg="addSp delSp modSp">
        <pc:chgData name="Jablonski, Marek J" userId="t/jnz5Pn5RAdg9QOXSWPgzLxWNX+AQ8+Qtr4BVjcoIU=" providerId="None" clId="Web-{A0AFF23F-BEC9-4729-AE40-D1498EC6EC38}" dt="2025-05-07T17:35:58.961" v="7"/>
        <pc:sldMkLst>
          <pc:docMk/>
          <pc:sldMk cId="576181086" sldId="289"/>
        </pc:sldMkLst>
        <pc:picChg chg="add mod ord">
          <ac:chgData name="Jablonski, Marek J" userId="t/jnz5Pn5RAdg9QOXSWPgzLxWNX+AQ8+Qtr4BVjcoIU=" providerId="None" clId="Web-{A0AFF23F-BEC9-4729-AE40-D1498EC6EC38}" dt="2025-05-07T17:35:58.961" v="7"/>
          <ac:picMkLst>
            <pc:docMk/>
            <pc:sldMk cId="576181086" sldId="289"/>
            <ac:picMk id="2" creationId="{7474BFAE-6A77-30DA-18E1-BF052D818FC2}"/>
          </ac:picMkLst>
        </pc:picChg>
        <pc:picChg chg="del">
          <ac:chgData name="Jablonski, Marek J" userId="t/jnz5Pn5RAdg9QOXSWPgzLxWNX+AQ8+Qtr4BVjcoIU=" providerId="None" clId="Web-{A0AFF23F-BEC9-4729-AE40-D1498EC6EC38}" dt="2025-05-07T17:35:48.461" v="4"/>
          <ac:picMkLst>
            <pc:docMk/>
            <pc:sldMk cId="576181086" sldId="289"/>
            <ac:picMk id="4" creationId="{3EAA4D0A-4DE8-4C54-3463-7DA3F18C4213}"/>
          </ac:picMkLst>
        </pc:picChg>
      </pc:sldChg>
      <pc:sldChg chg="modSp modNotes">
        <pc:chgData name="Jablonski, Marek J" userId="t/jnz5Pn5RAdg9QOXSWPgzLxWNX+AQ8+Qtr4BVjcoIU=" providerId="None" clId="Web-{A0AFF23F-BEC9-4729-AE40-D1498EC6EC38}" dt="2025-05-07T18:59:59.108" v="409"/>
        <pc:sldMkLst>
          <pc:docMk/>
          <pc:sldMk cId="348142896" sldId="295"/>
        </pc:sldMkLst>
        <pc:graphicFrameChg chg="modGraphic">
          <ac:chgData name="Jablonski, Marek J" userId="t/jnz5Pn5RAdg9QOXSWPgzLxWNX+AQ8+Qtr4BVjcoIU=" providerId="None" clId="Web-{A0AFF23F-BEC9-4729-AE40-D1498EC6EC38}" dt="2025-05-07T17:58:18.504" v="217"/>
          <ac:graphicFrameMkLst>
            <pc:docMk/>
            <pc:sldMk cId="348142896" sldId="295"/>
            <ac:graphicFrameMk id="15" creationId="{077CB1D5-6822-CA11-6244-9C4530AFF4BD}"/>
          </ac:graphicFrameMkLst>
        </pc:graphicFrameChg>
      </pc:sldChg>
      <pc:sldChg chg="modSp">
        <pc:chgData name="Jablonski, Marek J" userId="t/jnz5Pn5RAdg9QOXSWPgzLxWNX+AQ8+Qtr4BVjcoIU=" providerId="None" clId="Web-{A0AFF23F-BEC9-4729-AE40-D1498EC6EC38}" dt="2025-05-07T17:42:06.585" v="61" actId="20577"/>
        <pc:sldMkLst>
          <pc:docMk/>
          <pc:sldMk cId="1474386595" sldId="300"/>
        </pc:sldMkLst>
        <pc:spChg chg="mod">
          <ac:chgData name="Jablonski, Marek J" userId="t/jnz5Pn5RAdg9QOXSWPgzLxWNX+AQ8+Qtr4BVjcoIU=" providerId="None" clId="Web-{A0AFF23F-BEC9-4729-AE40-D1498EC6EC38}" dt="2025-05-07T17:42:06.585" v="61" actId="20577"/>
          <ac:spMkLst>
            <pc:docMk/>
            <pc:sldMk cId="1474386595" sldId="300"/>
            <ac:spMk id="2" creationId="{1E333C29-494D-1B24-5B21-8DD83D559E08}"/>
          </ac:spMkLst>
        </pc:spChg>
      </pc:sldChg>
      <pc:sldChg chg="modSp modNotes">
        <pc:chgData name="Jablonski, Marek J" userId="t/jnz5Pn5RAdg9QOXSWPgzLxWNX+AQ8+Qtr4BVjcoIU=" providerId="None" clId="Web-{A0AFF23F-BEC9-4729-AE40-D1498EC6EC38}" dt="2025-05-07T17:38:32.101" v="35" actId="20577"/>
        <pc:sldMkLst>
          <pc:docMk/>
          <pc:sldMk cId="112650105" sldId="304"/>
        </pc:sldMkLst>
        <pc:spChg chg="mod">
          <ac:chgData name="Jablonski, Marek J" userId="t/jnz5Pn5RAdg9QOXSWPgzLxWNX+AQ8+Qtr4BVjcoIU=" providerId="None" clId="Web-{A0AFF23F-BEC9-4729-AE40-D1498EC6EC38}" dt="2025-05-07T17:38:32.101" v="35" actId="20577"/>
          <ac:spMkLst>
            <pc:docMk/>
            <pc:sldMk cId="112650105" sldId="304"/>
            <ac:spMk id="2" creationId="{CF9DF098-3F3C-674D-04D4-D934D915FB0B}"/>
          </ac:spMkLst>
        </pc:spChg>
        <pc:spChg chg="mod">
          <ac:chgData name="Jablonski, Marek J" userId="t/jnz5Pn5RAdg9QOXSWPgzLxWNX+AQ8+Qtr4BVjcoIU=" providerId="None" clId="Web-{A0AFF23F-BEC9-4729-AE40-D1498EC6EC38}" dt="2025-05-07T17:36:57.711" v="16" actId="20577"/>
          <ac:spMkLst>
            <pc:docMk/>
            <pc:sldMk cId="112650105" sldId="304"/>
            <ac:spMk id="3" creationId="{CF14266A-FF58-95F2-E512-59E654CE46B4}"/>
          </ac:spMkLst>
        </pc:spChg>
      </pc:sldChg>
      <pc:sldChg chg="addSp delSp modSp del">
        <pc:chgData name="Jablonski, Marek J" userId="t/jnz5Pn5RAdg9QOXSWPgzLxWNX+AQ8+Qtr4BVjcoIU=" providerId="None" clId="Web-{A0AFF23F-BEC9-4729-AE40-D1498EC6EC38}" dt="2025-05-07T18:04:32.003" v="320"/>
        <pc:sldMkLst>
          <pc:docMk/>
          <pc:sldMk cId="2313396450" sldId="315"/>
        </pc:sldMkLst>
        <pc:spChg chg="mod">
          <ac:chgData name="Jablonski, Marek J" userId="t/jnz5Pn5RAdg9QOXSWPgzLxWNX+AQ8+Qtr4BVjcoIU=" providerId="None" clId="Web-{A0AFF23F-BEC9-4729-AE40-D1498EC6EC38}" dt="2025-05-07T18:03:45.910" v="315" actId="14100"/>
          <ac:spMkLst>
            <pc:docMk/>
            <pc:sldMk cId="2313396450" sldId="315"/>
            <ac:spMk id="2" creationId="{03DF4C45-EE03-85E0-8738-6149DDCAB646}"/>
          </ac:spMkLst>
        </pc:spChg>
        <pc:spChg chg="add del mod">
          <ac:chgData name="Jablonski, Marek J" userId="t/jnz5Pn5RAdg9QOXSWPgzLxWNX+AQ8+Qtr4BVjcoIU=" providerId="None" clId="Web-{A0AFF23F-BEC9-4729-AE40-D1498EC6EC38}" dt="2025-05-07T18:03:22.363" v="308"/>
          <ac:spMkLst>
            <pc:docMk/>
            <pc:sldMk cId="2313396450" sldId="315"/>
            <ac:spMk id="6" creationId="{55292BA5-208B-3853-2855-78C9BF2B37D3}"/>
          </ac:spMkLst>
        </pc:spChg>
        <pc:picChg chg="del">
          <ac:chgData name="Jablonski, Marek J" userId="t/jnz5Pn5RAdg9QOXSWPgzLxWNX+AQ8+Qtr4BVjcoIU=" providerId="None" clId="Web-{A0AFF23F-BEC9-4729-AE40-D1498EC6EC38}" dt="2025-05-07T18:03:08.363" v="297"/>
          <ac:picMkLst>
            <pc:docMk/>
            <pc:sldMk cId="2313396450" sldId="315"/>
            <ac:picMk id="4" creationId="{5E342A8B-F288-23F2-DBB1-A31AD65F3565}"/>
          </ac:picMkLst>
        </pc:picChg>
        <pc:picChg chg="add mod ord">
          <ac:chgData name="Jablonski, Marek J" userId="t/jnz5Pn5RAdg9QOXSWPgzLxWNX+AQ8+Qtr4BVjcoIU=" providerId="None" clId="Web-{A0AFF23F-BEC9-4729-AE40-D1498EC6EC38}" dt="2025-05-07T18:03:51.800" v="318" actId="14100"/>
          <ac:picMkLst>
            <pc:docMk/>
            <pc:sldMk cId="2313396450" sldId="315"/>
            <ac:picMk id="7" creationId="{F20CC7FA-A8CD-8396-20A4-BE20F2F62517}"/>
          </ac:picMkLst>
        </pc:picChg>
        <pc:picChg chg="add mod">
          <ac:chgData name="Jablonski, Marek J" userId="t/jnz5Pn5RAdg9QOXSWPgzLxWNX+AQ8+Qtr4BVjcoIU=" providerId="None" clId="Web-{A0AFF23F-BEC9-4729-AE40-D1498EC6EC38}" dt="2025-05-07T18:03:49.909" v="317" actId="1076"/>
          <ac:picMkLst>
            <pc:docMk/>
            <pc:sldMk cId="2313396450" sldId="315"/>
            <ac:picMk id="8" creationId="{26326CFC-29B7-EE60-597B-D00B79246CEA}"/>
          </ac:picMkLst>
        </pc:picChg>
      </pc:sldChg>
      <pc:sldChg chg="addSp modSp modNotes">
        <pc:chgData name="Jablonski, Marek J" userId="t/jnz5Pn5RAdg9QOXSWPgzLxWNX+AQ8+Qtr4BVjcoIU=" providerId="None" clId="Web-{A0AFF23F-BEC9-4729-AE40-D1498EC6EC38}" dt="2025-05-07T17:57:42.817" v="215"/>
        <pc:sldMkLst>
          <pc:docMk/>
          <pc:sldMk cId="1586343079" sldId="317"/>
        </pc:sldMkLst>
        <pc:spChg chg="mod">
          <ac:chgData name="Jablonski, Marek J" userId="t/jnz5Pn5RAdg9QOXSWPgzLxWNX+AQ8+Qtr4BVjcoIU=" providerId="None" clId="Web-{A0AFF23F-BEC9-4729-AE40-D1498EC6EC38}" dt="2025-05-07T17:55:50.426" v="173" actId="20577"/>
          <ac:spMkLst>
            <pc:docMk/>
            <pc:sldMk cId="1586343079" sldId="317"/>
            <ac:spMk id="8" creationId="{D8C64649-CF14-A17A-1D33-48C431D09E59}"/>
          </ac:spMkLst>
        </pc:spChg>
        <pc:picChg chg="add mod">
          <ac:chgData name="Jablonski, Marek J" userId="t/jnz5Pn5RAdg9QOXSWPgzLxWNX+AQ8+Qtr4BVjcoIU=" providerId="None" clId="Web-{A0AFF23F-BEC9-4729-AE40-D1498EC6EC38}" dt="2025-05-07T17:53:23.036" v="158" actId="14100"/>
          <ac:picMkLst>
            <pc:docMk/>
            <pc:sldMk cId="1586343079" sldId="317"/>
            <ac:picMk id="5" creationId="{2F102138-0A25-2217-BE87-F6E67E609870}"/>
          </ac:picMkLst>
        </pc:picChg>
      </pc:sldChg>
      <pc:sldChg chg="modSp">
        <pc:chgData name="Jablonski, Marek J" userId="t/jnz5Pn5RAdg9QOXSWPgzLxWNX+AQ8+Qtr4BVjcoIU=" providerId="None" clId="Web-{A0AFF23F-BEC9-4729-AE40-D1498EC6EC38}" dt="2025-05-07T18:01:15.769" v="280" actId="20577"/>
        <pc:sldMkLst>
          <pc:docMk/>
          <pc:sldMk cId="1458382941" sldId="319"/>
        </pc:sldMkLst>
        <pc:spChg chg="mod">
          <ac:chgData name="Jablonski, Marek J" userId="t/jnz5Pn5RAdg9QOXSWPgzLxWNX+AQ8+Qtr4BVjcoIU=" providerId="None" clId="Web-{A0AFF23F-BEC9-4729-AE40-D1498EC6EC38}" dt="2025-05-07T18:01:15.769" v="280" actId="20577"/>
          <ac:spMkLst>
            <pc:docMk/>
            <pc:sldMk cId="1458382941" sldId="319"/>
            <ac:spMk id="3" creationId="{B775C57B-73B2-714A-133A-E43829CF475B}"/>
          </ac:spMkLst>
        </pc:spChg>
      </pc:sldChg>
      <pc:sldChg chg="addSp modSp">
        <pc:chgData name="Jablonski, Marek J" userId="t/jnz5Pn5RAdg9QOXSWPgzLxWNX+AQ8+Qtr4BVjcoIU=" providerId="None" clId="Web-{A0AFF23F-BEC9-4729-AE40-D1498EC6EC38}" dt="2025-05-07T17:51:16.849" v="153" actId="14100"/>
        <pc:sldMkLst>
          <pc:docMk/>
          <pc:sldMk cId="3616492407" sldId="322"/>
        </pc:sldMkLst>
        <pc:spChg chg="mod">
          <ac:chgData name="Jablonski, Marek J" userId="t/jnz5Pn5RAdg9QOXSWPgzLxWNX+AQ8+Qtr4BVjcoIU=" providerId="None" clId="Web-{A0AFF23F-BEC9-4729-AE40-D1498EC6EC38}" dt="2025-05-07T17:51:14.052" v="152" actId="1076"/>
          <ac:spMkLst>
            <pc:docMk/>
            <pc:sldMk cId="3616492407" sldId="322"/>
            <ac:spMk id="6" creationId="{1168808F-52AB-A9D4-DF34-BBE078ADDDA7}"/>
          </ac:spMkLst>
        </pc:spChg>
        <pc:picChg chg="add mod">
          <ac:chgData name="Jablonski, Marek J" userId="t/jnz5Pn5RAdg9QOXSWPgzLxWNX+AQ8+Qtr4BVjcoIU=" providerId="None" clId="Web-{A0AFF23F-BEC9-4729-AE40-D1498EC6EC38}" dt="2025-05-07T17:51:16.849" v="153" actId="14100"/>
          <ac:picMkLst>
            <pc:docMk/>
            <pc:sldMk cId="3616492407" sldId="322"/>
            <ac:picMk id="3" creationId="{72E85021-7B2A-7D96-DA51-4E9CE3F8F1D4}"/>
          </ac:picMkLst>
        </pc:picChg>
      </pc:sldChg>
      <pc:sldChg chg="addSp modSp">
        <pc:chgData name="Jablonski, Marek J" userId="t/jnz5Pn5RAdg9QOXSWPgzLxWNX+AQ8+Qtr4BVjcoIU=" providerId="None" clId="Web-{A0AFF23F-BEC9-4729-AE40-D1498EC6EC38}" dt="2025-05-07T17:49:48.724" v="147" actId="20577"/>
        <pc:sldMkLst>
          <pc:docMk/>
          <pc:sldMk cId="2710835113" sldId="327"/>
        </pc:sldMkLst>
        <pc:spChg chg="mod">
          <ac:chgData name="Jablonski, Marek J" userId="t/jnz5Pn5RAdg9QOXSWPgzLxWNX+AQ8+Qtr4BVjcoIU=" providerId="None" clId="Web-{A0AFF23F-BEC9-4729-AE40-D1498EC6EC38}" dt="2025-05-07T17:49:48.724" v="147" actId="20577"/>
          <ac:spMkLst>
            <pc:docMk/>
            <pc:sldMk cId="2710835113" sldId="327"/>
            <ac:spMk id="3" creationId="{C51F69DA-F5CA-597A-0EF9-488AEA58F5FB}"/>
          </ac:spMkLst>
        </pc:spChg>
        <pc:spChg chg="add mod">
          <ac:chgData name="Jablonski, Marek J" userId="t/jnz5Pn5RAdg9QOXSWPgzLxWNX+AQ8+Qtr4BVjcoIU=" providerId="None" clId="Web-{A0AFF23F-BEC9-4729-AE40-D1498EC6EC38}" dt="2025-05-07T17:47:06.850" v="86" actId="1076"/>
          <ac:spMkLst>
            <pc:docMk/>
            <pc:sldMk cId="2710835113" sldId="327"/>
            <ac:spMk id="6" creationId="{368D5F85-1213-D28F-5E78-8CD3E61FD33C}"/>
          </ac:spMkLst>
        </pc:spChg>
      </pc:sldChg>
      <pc:sldChg chg="add del replId">
        <pc:chgData name="Jablonski, Marek J" userId="t/jnz5Pn5RAdg9QOXSWPgzLxWNX+AQ8+Qtr4BVjcoIU=" providerId="None" clId="Web-{A0AFF23F-BEC9-4729-AE40-D1498EC6EC38}" dt="2025-05-07T17:44:18.913" v="66"/>
        <pc:sldMkLst>
          <pc:docMk/>
          <pc:sldMk cId="404979769" sldId="329"/>
        </pc:sldMkLst>
      </pc:sldChg>
      <pc:sldChg chg="add replId">
        <pc:chgData name="Jablonski, Marek J" userId="t/jnz5Pn5RAdg9QOXSWPgzLxWNX+AQ8+Qtr4BVjcoIU=" providerId="None" clId="Web-{A0AFF23F-BEC9-4729-AE40-D1498EC6EC38}" dt="2025-05-07T18:03:05.316" v="296"/>
        <pc:sldMkLst>
          <pc:docMk/>
          <pc:sldMk cId="1158592673" sldId="329"/>
        </pc:sldMkLst>
      </pc:sldChg>
      <pc:sldChg chg="add del replId">
        <pc:chgData name="Jablonski, Marek J" userId="t/jnz5Pn5RAdg9QOXSWPgzLxWNX+AQ8+Qtr4BVjcoIU=" providerId="None" clId="Web-{A0AFF23F-BEC9-4729-AE40-D1498EC6EC38}" dt="2025-05-07T17:44:08.631" v="64"/>
        <pc:sldMkLst>
          <pc:docMk/>
          <pc:sldMk cId="3635906181" sldId="329"/>
        </pc:sldMkLst>
      </pc:sldChg>
      <pc:sldChg chg="add del replId">
        <pc:chgData name="Jablonski, Marek J" userId="t/jnz5Pn5RAdg9QOXSWPgzLxWNX+AQ8+Qtr4BVjcoIU=" providerId="None" clId="Web-{A0AFF23F-BEC9-4729-AE40-D1498EC6EC38}" dt="2025-05-07T18:03:02.847" v="295"/>
        <pc:sldMkLst>
          <pc:docMk/>
          <pc:sldMk cId="4233202403" sldId="329"/>
        </pc:sldMkLst>
      </pc:sldChg>
      <pc:sldChg chg="add">
        <pc:chgData name="Jablonski, Marek J" userId="t/jnz5Pn5RAdg9QOXSWPgzLxWNX+AQ8+Qtr4BVjcoIU=" providerId="None" clId="Web-{A0AFF23F-BEC9-4729-AE40-D1498EC6EC38}" dt="2025-05-07T18:04:29.441" v="319"/>
        <pc:sldMkLst>
          <pc:docMk/>
          <pc:sldMk cId="2005007363" sldId="330"/>
        </pc:sldMkLst>
      </pc:sldChg>
    </pc:docChg>
  </pc:docChgLst>
  <pc:docChgLst>
    <pc:chgData name="Jablonski, Marek J" userId="t/jnz5Pn5RAdg9QOXSWPgzLxWNX+AQ8+Qtr4BVjcoIU=" providerId="None" clId="Web-{CE702F76-B991-4FCA-ABC1-CA7199403099}"/>
    <pc:docChg chg="modSld">
      <pc:chgData name="Jablonski, Marek J" userId="t/jnz5Pn5RAdg9QOXSWPgzLxWNX+AQ8+Qtr4BVjcoIU=" providerId="None" clId="Web-{CE702F76-B991-4FCA-ABC1-CA7199403099}" dt="2025-05-01T20:57:15.821" v="1144"/>
      <pc:docMkLst>
        <pc:docMk/>
      </pc:docMkLst>
      <pc:sldChg chg="modNotes">
        <pc:chgData name="Jablonski, Marek J" userId="t/jnz5Pn5RAdg9QOXSWPgzLxWNX+AQ8+Qtr4BVjcoIU=" providerId="None" clId="Web-{CE702F76-B991-4FCA-ABC1-CA7199403099}" dt="2025-05-01T20:56:49.929" v="1125"/>
        <pc:sldMkLst>
          <pc:docMk/>
          <pc:sldMk cId="1336306999" sldId="257"/>
        </pc:sldMkLst>
      </pc:sldChg>
      <pc:sldChg chg="modNotes">
        <pc:chgData name="Jablonski, Marek J" userId="t/jnz5Pn5RAdg9QOXSWPgzLxWNX+AQ8+Qtr4BVjcoIU=" providerId="None" clId="Web-{CE702F76-B991-4FCA-ABC1-CA7199403099}" dt="2025-05-01T20:57:15.821" v="1144"/>
        <pc:sldMkLst>
          <pc:docMk/>
          <pc:sldMk cId="2279927121" sldId="280"/>
        </pc:sldMkLst>
      </pc:sldChg>
      <pc:sldChg chg="modSp">
        <pc:chgData name="Jablonski, Marek J" userId="t/jnz5Pn5RAdg9QOXSWPgzLxWNX+AQ8+Qtr4BVjcoIU=" providerId="None" clId="Web-{CE702F76-B991-4FCA-ABC1-CA7199403099}" dt="2025-05-01T20:34:58.362" v="1076" actId="20577"/>
        <pc:sldMkLst>
          <pc:docMk/>
          <pc:sldMk cId="4273125122" sldId="282"/>
        </pc:sldMkLst>
        <pc:spChg chg="mod">
          <ac:chgData name="Jablonski, Marek J" userId="t/jnz5Pn5RAdg9QOXSWPgzLxWNX+AQ8+Qtr4BVjcoIU=" providerId="None" clId="Web-{CE702F76-B991-4FCA-ABC1-CA7199403099}" dt="2025-05-01T20:34:58.362" v="1076" actId="20577"/>
          <ac:spMkLst>
            <pc:docMk/>
            <pc:sldMk cId="4273125122" sldId="282"/>
            <ac:spMk id="3" creationId="{AFDE6DA6-AED2-AFF8-27D7-222EF0FE2ECD}"/>
          </ac:spMkLst>
        </pc:spChg>
      </pc:sldChg>
      <pc:sldChg chg="modNotes">
        <pc:chgData name="Jablonski, Marek J" userId="t/jnz5Pn5RAdg9QOXSWPgzLxWNX+AQ8+Qtr4BVjcoIU=" providerId="None" clId="Web-{CE702F76-B991-4FCA-ABC1-CA7199403099}" dt="2025-05-01T20:55:08.394" v="1117"/>
        <pc:sldMkLst>
          <pc:docMk/>
          <pc:sldMk cId="2823000456" sldId="288"/>
        </pc:sldMkLst>
      </pc:sldChg>
      <pc:sldChg chg="modNotes">
        <pc:chgData name="Jablonski, Marek J" userId="t/jnz5Pn5RAdg9QOXSWPgzLxWNX+AQ8+Qtr4BVjcoIU=" providerId="None" clId="Web-{CE702F76-B991-4FCA-ABC1-CA7199403099}" dt="2025-05-01T20:56:47.195" v="1121"/>
        <pc:sldMkLst>
          <pc:docMk/>
          <pc:sldMk cId="576181086" sldId="289"/>
        </pc:sldMkLst>
      </pc:sldChg>
      <pc:sldChg chg="addSp delSp modSp">
        <pc:chgData name="Jablonski, Marek J" userId="t/jnz5Pn5RAdg9QOXSWPgzLxWNX+AQ8+Qtr4BVjcoIU=" providerId="None" clId="Web-{CE702F76-B991-4FCA-ABC1-CA7199403099}" dt="2025-05-01T20:21:51.831" v="589" actId="1076"/>
        <pc:sldMkLst>
          <pc:docMk/>
          <pc:sldMk cId="1586343079" sldId="317"/>
        </pc:sldMkLst>
        <pc:spChg chg="add del mod">
          <ac:chgData name="Jablonski, Marek J" userId="t/jnz5Pn5RAdg9QOXSWPgzLxWNX+AQ8+Qtr4BVjcoIU=" providerId="None" clId="Web-{CE702F76-B991-4FCA-ABC1-CA7199403099}" dt="2025-05-01T20:15:25.035" v="189"/>
          <ac:spMkLst>
            <pc:docMk/>
            <pc:sldMk cId="1586343079" sldId="317"/>
            <ac:spMk id="5" creationId="{C8F9D725-B97B-5812-CBC9-F2FF52762B46}"/>
          </ac:spMkLst>
        </pc:spChg>
        <pc:spChg chg="add mod">
          <ac:chgData name="Jablonski, Marek J" userId="t/jnz5Pn5RAdg9QOXSWPgzLxWNX+AQ8+Qtr4BVjcoIU=" providerId="None" clId="Web-{CE702F76-B991-4FCA-ABC1-CA7199403099}" dt="2025-05-01T20:21:42.253" v="586" actId="20577"/>
          <ac:spMkLst>
            <pc:docMk/>
            <pc:sldMk cId="1586343079" sldId="317"/>
            <ac:spMk id="8" creationId="{D8C64649-CF14-A17A-1D33-48C431D09E59}"/>
          </ac:spMkLst>
        </pc:spChg>
        <pc:picChg chg="mod">
          <ac:chgData name="Jablonski, Marek J" userId="t/jnz5Pn5RAdg9QOXSWPgzLxWNX+AQ8+Qtr4BVjcoIU=" providerId="None" clId="Web-{CE702F76-B991-4FCA-ABC1-CA7199403099}" dt="2025-05-01T20:21:51.831" v="589" actId="1076"/>
          <ac:picMkLst>
            <pc:docMk/>
            <pc:sldMk cId="1586343079" sldId="317"/>
            <ac:picMk id="6" creationId="{EC625F03-87D8-1F95-02D3-C11A9C3467E1}"/>
          </ac:picMkLst>
        </pc:picChg>
      </pc:sldChg>
      <pc:sldChg chg="modSp">
        <pc:chgData name="Jablonski, Marek J" userId="t/jnz5Pn5RAdg9QOXSWPgzLxWNX+AQ8+Qtr4BVjcoIU=" providerId="None" clId="Web-{CE702F76-B991-4FCA-ABC1-CA7199403099}" dt="2025-05-01T20:51:16.026" v="1086" actId="20577"/>
        <pc:sldMkLst>
          <pc:docMk/>
          <pc:sldMk cId="1458382941" sldId="319"/>
        </pc:sldMkLst>
        <pc:spChg chg="mod">
          <ac:chgData name="Jablonski, Marek J" userId="t/jnz5Pn5RAdg9QOXSWPgzLxWNX+AQ8+Qtr4BVjcoIU=" providerId="None" clId="Web-{CE702F76-B991-4FCA-ABC1-CA7199403099}" dt="2025-05-01T20:51:16.026" v="1086" actId="20577"/>
          <ac:spMkLst>
            <pc:docMk/>
            <pc:sldMk cId="1458382941" sldId="319"/>
            <ac:spMk id="3" creationId="{B775C57B-73B2-714A-133A-E43829CF475B}"/>
          </ac:spMkLst>
        </pc:spChg>
      </pc:sldChg>
      <pc:sldChg chg="modNotes">
        <pc:chgData name="Jablonski, Marek J" userId="t/jnz5Pn5RAdg9QOXSWPgzLxWNX+AQ8+Qtr4BVjcoIU=" providerId="None" clId="Web-{CE702F76-B991-4FCA-ABC1-CA7199403099}" dt="2025-05-01T20:57:08.680" v="1135"/>
        <pc:sldMkLst>
          <pc:docMk/>
          <pc:sldMk cId="1462224296" sldId="320"/>
        </pc:sldMkLst>
      </pc:sldChg>
      <pc:sldChg chg="modSp">
        <pc:chgData name="Jablonski, Marek J" userId="t/jnz5Pn5RAdg9QOXSWPgzLxWNX+AQ8+Qtr4BVjcoIU=" providerId="None" clId="Web-{CE702F76-B991-4FCA-ABC1-CA7199403099}" dt="2025-05-01T20:13:10.623" v="184" actId="20577"/>
        <pc:sldMkLst>
          <pc:docMk/>
          <pc:sldMk cId="2710835113" sldId="327"/>
        </pc:sldMkLst>
        <pc:spChg chg="mod">
          <ac:chgData name="Jablonski, Marek J" userId="t/jnz5Pn5RAdg9QOXSWPgzLxWNX+AQ8+Qtr4BVjcoIU=" providerId="None" clId="Web-{CE702F76-B991-4FCA-ABC1-CA7199403099}" dt="2025-05-01T20:13:10.623" v="184" actId="20577"/>
          <ac:spMkLst>
            <pc:docMk/>
            <pc:sldMk cId="2710835113" sldId="327"/>
            <ac:spMk id="3" creationId="{C51F69DA-F5CA-597A-0EF9-488AEA58F5FB}"/>
          </ac:spMkLst>
        </pc:spChg>
      </pc:sldChg>
    </pc:docChg>
  </pc:docChgLst>
  <pc:docChgLst>
    <pc:chgData name="Patel, Gavin R" userId="7nnZCU3z9RFiPbZfBZWrtxfXZYL+CKeX+h2rtjaID10=" providerId="None" clId="Web-{E3A5D244-7B87-4187-BB89-D4F03DE36CFF}"/>
    <pc:docChg chg="modSld">
      <pc:chgData name="Patel, Gavin R" userId="7nnZCU3z9RFiPbZfBZWrtxfXZYL+CKeX+h2rtjaID10=" providerId="None" clId="Web-{E3A5D244-7B87-4187-BB89-D4F03DE36CFF}" dt="2025-05-01T20:59:34.415" v="16"/>
      <pc:docMkLst>
        <pc:docMk/>
      </pc:docMkLst>
      <pc:sldChg chg="modNotes">
        <pc:chgData name="Patel, Gavin R" userId="7nnZCU3z9RFiPbZfBZWrtxfXZYL+CKeX+h2rtjaID10=" providerId="None" clId="Web-{E3A5D244-7B87-4187-BB89-D4F03DE36CFF}" dt="2025-05-01T20:57:36.802" v="8"/>
        <pc:sldMkLst>
          <pc:docMk/>
          <pc:sldMk cId="1336306999" sldId="257"/>
        </pc:sldMkLst>
      </pc:sldChg>
      <pc:sldChg chg="modNotes">
        <pc:chgData name="Patel, Gavin R" userId="7nnZCU3z9RFiPbZfBZWrtxfXZYL+CKeX+h2rtjaID10=" providerId="None" clId="Web-{E3A5D244-7B87-4187-BB89-D4F03DE36CFF}" dt="2025-05-01T20:58:31.632" v="11"/>
        <pc:sldMkLst>
          <pc:docMk/>
          <pc:sldMk cId="576181086" sldId="289"/>
        </pc:sldMkLst>
      </pc:sldChg>
      <pc:sldChg chg="modNotes">
        <pc:chgData name="Patel, Gavin R" userId="7nnZCU3z9RFiPbZfBZWrtxfXZYL+CKeX+h2rtjaID10=" providerId="None" clId="Web-{E3A5D244-7B87-4187-BB89-D4F03DE36CFF}" dt="2025-05-01T20:59:34.415" v="16"/>
        <pc:sldMkLst>
          <pc:docMk/>
          <pc:sldMk cId="3616492407" sldId="322"/>
        </pc:sldMkLst>
      </pc:sldChg>
    </pc:docChg>
  </pc:docChgLst>
  <pc:docChgLst>
    <pc:chgData name="Jablonski, Marek J" userId="t/jnz5Pn5RAdg9QOXSWPgzLxWNX+AQ8+Qtr4BVjcoIU=" providerId="None" clId="Web-{6CF2EBB3-CBF1-4200-876E-F7723C57D9D1}"/>
    <pc:docChg chg="modSld">
      <pc:chgData name="Jablonski, Marek J" userId="t/jnz5Pn5RAdg9QOXSWPgzLxWNX+AQ8+Qtr4BVjcoIU=" providerId="None" clId="Web-{6CF2EBB3-CBF1-4200-876E-F7723C57D9D1}" dt="2025-05-01T21:18:43.184" v="14" actId="20577"/>
      <pc:docMkLst>
        <pc:docMk/>
      </pc:docMkLst>
      <pc:sldChg chg="modSp">
        <pc:chgData name="Jablonski, Marek J" userId="t/jnz5Pn5RAdg9QOXSWPgzLxWNX+AQ8+Qtr4BVjcoIU=" providerId="None" clId="Web-{6CF2EBB3-CBF1-4200-876E-F7723C57D9D1}" dt="2025-05-01T21:18:43.184" v="14" actId="20577"/>
        <pc:sldMkLst>
          <pc:docMk/>
          <pc:sldMk cId="859317243" sldId="290"/>
        </pc:sldMkLst>
        <pc:spChg chg="mod">
          <ac:chgData name="Jablonski, Marek J" userId="t/jnz5Pn5RAdg9QOXSWPgzLxWNX+AQ8+Qtr4BVjcoIU=" providerId="None" clId="Web-{6CF2EBB3-CBF1-4200-876E-F7723C57D9D1}" dt="2025-05-01T21:18:43.184" v="14" actId="20577"/>
          <ac:spMkLst>
            <pc:docMk/>
            <pc:sldMk cId="859317243" sldId="290"/>
            <ac:spMk id="3" creationId="{1C4EC2E5-F646-6C5D-23F6-2855BF329A73}"/>
          </ac:spMkLst>
        </pc:spChg>
      </pc:sldChg>
      <pc:sldChg chg="modSp">
        <pc:chgData name="Jablonski, Marek J" userId="t/jnz5Pn5RAdg9QOXSWPgzLxWNX+AQ8+Qtr4BVjcoIU=" providerId="None" clId="Web-{6CF2EBB3-CBF1-4200-876E-F7723C57D9D1}" dt="2025-05-01T21:06:11.148" v="7" actId="20577"/>
        <pc:sldMkLst>
          <pc:docMk/>
          <pc:sldMk cId="1474386595" sldId="300"/>
        </pc:sldMkLst>
        <pc:spChg chg="mod">
          <ac:chgData name="Jablonski, Marek J" userId="t/jnz5Pn5RAdg9QOXSWPgzLxWNX+AQ8+Qtr4BVjcoIU=" providerId="None" clId="Web-{6CF2EBB3-CBF1-4200-876E-F7723C57D9D1}" dt="2025-05-01T21:06:11.148" v="7" actId="20577"/>
          <ac:spMkLst>
            <pc:docMk/>
            <pc:sldMk cId="1474386595" sldId="300"/>
            <ac:spMk id="2" creationId="{1E333C29-494D-1B24-5B21-8DD83D559E08}"/>
          </ac:spMkLst>
        </pc:spChg>
      </pc:sldChg>
      <pc:sldChg chg="modSp">
        <pc:chgData name="Jablonski, Marek J" userId="t/jnz5Pn5RAdg9QOXSWPgzLxWNX+AQ8+Qtr4BVjcoIU=" providerId="None" clId="Web-{6CF2EBB3-CBF1-4200-876E-F7723C57D9D1}" dt="2025-05-01T21:11:43.885" v="10" actId="20577"/>
        <pc:sldMkLst>
          <pc:docMk/>
          <pc:sldMk cId="1586343079" sldId="317"/>
        </pc:sldMkLst>
        <pc:spChg chg="mod">
          <ac:chgData name="Jablonski, Marek J" userId="t/jnz5Pn5RAdg9QOXSWPgzLxWNX+AQ8+Qtr4BVjcoIU=" providerId="None" clId="Web-{6CF2EBB3-CBF1-4200-876E-F7723C57D9D1}" dt="2025-05-01T21:11:43.885" v="10" actId="20577"/>
          <ac:spMkLst>
            <pc:docMk/>
            <pc:sldMk cId="1586343079" sldId="317"/>
            <ac:spMk id="8" creationId="{D8C64649-CF14-A17A-1D33-48C431D09E59}"/>
          </ac:spMkLst>
        </pc:spChg>
      </pc:sldChg>
    </pc:docChg>
  </pc:docChgLst>
  <pc:docChgLst>
    <pc:chgData name="Rega, Bryce W" userId="EQNBIXyD3cZpR3RtNIZSP25BzS3w69JPIjVFQPp7IkY=" providerId="None" clId="Web-{06596397-5AAF-4C71-BFB9-4506E8CCEE9C}"/>
    <pc:docChg chg="modSld">
      <pc:chgData name="Rega, Bryce W" userId="EQNBIXyD3cZpR3RtNIZSP25BzS3w69JPIjVFQPp7IkY=" providerId="None" clId="Web-{06596397-5AAF-4C71-BFB9-4506E8CCEE9C}" dt="2025-05-07T18:08:51.715" v="34" actId="20577"/>
      <pc:docMkLst>
        <pc:docMk/>
      </pc:docMkLst>
      <pc:sldChg chg="modSp">
        <pc:chgData name="Rega, Bryce W" userId="EQNBIXyD3cZpR3RtNIZSP25BzS3w69JPIjVFQPp7IkY=" providerId="None" clId="Web-{06596397-5AAF-4C71-BFB9-4506E8CCEE9C}" dt="2025-05-07T18:08:51.715" v="34" actId="20577"/>
        <pc:sldMkLst>
          <pc:docMk/>
          <pc:sldMk cId="2005007363" sldId="330"/>
        </pc:sldMkLst>
        <pc:spChg chg="mod">
          <ac:chgData name="Rega, Bryce W" userId="EQNBIXyD3cZpR3RtNIZSP25BzS3w69JPIjVFQPp7IkY=" providerId="None" clId="Web-{06596397-5AAF-4C71-BFB9-4506E8CCEE9C}" dt="2025-05-07T18:07:53.292" v="32" actId="20577"/>
          <ac:spMkLst>
            <pc:docMk/>
            <pc:sldMk cId="2005007363" sldId="330"/>
            <ac:spMk id="6" creationId="{5A1EFCCE-1C54-A370-5C27-E07EF7B3BFB2}"/>
          </ac:spMkLst>
        </pc:spChg>
        <pc:spChg chg="mod">
          <ac:chgData name="Rega, Bryce W" userId="EQNBIXyD3cZpR3RtNIZSP25BzS3w69JPIjVFQPp7IkY=" providerId="None" clId="Web-{06596397-5AAF-4C71-BFB9-4506E8CCEE9C}" dt="2025-05-07T18:08:51.715" v="34" actId="20577"/>
          <ac:spMkLst>
            <pc:docMk/>
            <pc:sldMk cId="2005007363" sldId="330"/>
            <ac:spMk id="8" creationId="{FA485A09-2F62-E5F2-8794-22B825A8C7CD}"/>
          </ac:spMkLst>
        </pc:spChg>
      </pc:sldChg>
    </pc:docChg>
  </pc:docChgLst>
  <pc:docChgLst>
    <pc:chgData name="Frosch, Jonah M" userId="VEvJVNNZfLSCh6seQym5AzOUeMws+PtvngbXO9uDyNc=" providerId="None" clId="Web-{8C09776D-D730-4267-8A8B-B533A081A7A0}"/>
    <pc:docChg chg="modSld">
      <pc:chgData name="Frosch, Jonah M" userId="VEvJVNNZfLSCh6seQym5AzOUeMws+PtvngbXO9uDyNc=" providerId="None" clId="Web-{8C09776D-D730-4267-8A8B-B533A081A7A0}" dt="2025-05-05T19:30:31.612" v="502"/>
      <pc:docMkLst>
        <pc:docMk/>
      </pc:docMkLst>
      <pc:sldChg chg="addSp delSp modSp">
        <pc:chgData name="Frosch, Jonah M" userId="VEvJVNNZfLSCh6seQym5AzOUeMws+PtvngbXO9uDyNc=" providerId="None" clId="Web-{8C09776D-D730-4267-8A8B-B533A081A7A0}" dt="2025-05-05T19:15:48.749" v="271" actId="1076"/>
        <pc:sldMkLst>
          <pc:docMk/>
          <pc:sldMk cId="3043267756" sldId="298"/>
        </pc:sldMkLst>
        <pc:spChg chg="mod">
          <ac:chgData name="Frosch, Jonah M" userId="VEvJVNNZfLSCh6seQym5AzOUeMws+PtvngbXO9uDyNc=" providerId="None" clId="Web-{8C09776D-D730-4267-8A8B-B533A081A7A0}" dt="2025-05-05T19:15:48.749" v="271" actId="1076"/>
          <ac:spMkLst>
            <pc:docMk/>
            <pc:sldMk cId="3043267756" sldId="298"/>
            <ac:spMk id="2" creationId="{DA2D6DFC-77C6-B871-25D8-33A13752A604}"/>
          </ac:spMkLst>
        </pc:spChg>
        <pc:spChg chg="mod">
          <ac:chgData name="Frosch, Jonah M" userId="VEvJVNNZfLSCh6seQym5AzOUeMws+PtvngbXO9uDyNc=" providerId="None" clId="Web-{8C09776D-D730-4267-8A8B-B533A081A7A0}" dt="2025-05-05T19:09:23.137" v="193" actId="1076"/>
          <ac:spMkLst>
            <pc:docMk/>
            <pc:sldMk cId="3043267756" sldId="298"/>
            <ac:spMk id="6" creationId="{655545D1-010C-A05D-BCC2-4A19EB96721C}"/>
          </ac:spMkLst>
        </pc:spChg>
        <pc:spChg chg="add mod">
          <ac:chgData name="Frosch, Jonah M" userId="VEvJVNNZfLSCh6seQym5AzOUeMws+PtvngbXO9uDyNc=" providerId="None" clId="Web-{8C09776D-D730-4267-8A8B-B533A081A7A0}" dt="2025-05-05T19:13:38.107" v="255" actId="688"/>
          <ac:spMkLst>
            <pc:docMk/>
            <pc:sldMk cId="3043267756" sldId="298"/>
            <ac:spMk id="7" creationId="{99B28930-44B1-2A91-E568-17BF54424F60}"/>
          </ac:spMkLst>
        </pc:spChg>
        <pc:spChg chg="add del mod">
          <ac:chgData name="Frosch, Jonah M" userId="VEvJVNNZfLSCh6seQym5AzOUeMws+PtvngbXO9uDyNc=" providerId="None" clId="Web-{8C09776D-D730-4267-8A8B-B533A081A7A0}" dt="2025-05-05T19:12:28.904" v="234"/>
          <ac:spMkLst>
            <pc:docMk/>
            <pc:sldMk cId="3043267756" sldId="298"/>
            <ac:spMk id="8" creationId="{AE4DDBCD-A664-6065-D328-30E3EC7AEF70}"/>
          </ac:spMkLst>
        </pc:spChg>
        <pc:spChg chg="add del mod">
          <ac:chgData name="Frosch, Jonah M" userId="VEvJVNNZfLSCh6seQym5AzOUeMws+PtvngbXO9uDyNc=" providerId="None" clId="Web-{8C09776D-D730-4267-8A8B-B533A081A7A0}" dt="2025-05-05T19:12:16.123" v="230"/>
          <ac:spMkLst>
            <pc:docMk/>
            <pc:sldMk cId="3043267756" sldId="298"/>
            <ac:spMk id="9" creationId="{F6DE33B2-33C8-1F74-2440-660902A2B6CA}"/>
          </ac:spMkLst>
        </pc:spChg>
        <pc:spChg chg="add mod">
          <ac:chgData name="Frosch, Jonah M" userId="VEvJVNNZfLSCh6seQym5AzOUeMws+PtvngbXO9uDyNc=" providerId="None" clId="Web-{8C09776D-D730-4267-8A8B-B533A081A7A0}" dt="2025-05-05T19:13:29.467" v="253" actId="1076"/>
          <ac:spMkLst>
            <pc:docMk/>
            <pc:sldMk cId="3043267756" sldId="298"/>
            <ac:spMk id="10" creationId="{00F822DE-D170-D0FD-D5FF-9070ECDFF6F8}"/>
          </ac:spMkLst>
        </pc:spChg>
        <pc:spChg chg="mod">
          <ac:chgData name="Frosch, Jonah M" userId="VEvJVNNZfLSCh6seQym5AzOUeMws+PtvngbXO9uDyNc=" providerId="None" clId="Web-{8C09776D-D730-4267-8A8B-B533A081A7A0}" dt="2025-05-05T19:09:07.856" v="188" actId="1076"/>
          <ac:spMkLst>
            <pc:docMk/>
            <pc:sldMk cId="3043267756" sldId="298"/>
            <ac:spMk id="11" creationId="{891E6D71-3C29-C587-1BB3-9611EE9889FC}"/>
          </ac:spMkLst>
        </pc:spChg>
        <pc:spChg chg="mod">
          <ac:chgData name="Frosch, Jonah M" userId="VEvJVNNZfLSCh6seQym5AzOUeMws+PtvngbXO9uDyNc=" providerId="None" clId="Web-{8C09776D-D730-4267-8A8B-B533A081A7A0}" dt="2025-05-05T19:09:47.653" v="202" actId="1076"/>
          <ac:spMkLst>
            <pc:docMk/>
            <pc:sldMk cId="3043267756" sldId="298"/>
            <ac:spMk id="12" creationId="{2F3E3DEE-1F72-E992-427A-C43A521FF86D}"/>
          </ac:spMkLst>
        </pc:spChg>
        <pc:spChg chg="add mod">
          <ac:chgData name="Frosch, Jonah M" userId="VEvJVNNZfLSCh6seQym5AzOUeMws+PtvngbXO9uDyNc=" providerId="None" clId="Web-{8C09776D-D730-4267-8A8B-B533A081A7A0}" dt="2025-05-05T19:13:45.326" v="259" actId="1076"/>
          <ac:spMkLst>
            <pc:docMk/>
            <pc:sldMk cId="3043267756" sldId="298"/>
            <ac:spMk id="13" creationId="{B88ACD2E-D285-9D72-1C91-17291F0E5271}"/>
          </ac:spMkLst>
        </pc:spChg>
        <pc:spChg chg="add mod">
          <ac:chgData name="Frosch, Jonah M" userId="VEvJVNNZfLSCh6seQym5AzOUeMws+PtvngbXO9uDyNc=" providerId="None" clId="Web-{8C09776D-D730-4267-8A8B-B533A081A7A0}" dt="2025-05-05T19:13:32.029" v="254" actId="1076"/>
          <ac:spMkLst>
            <pc:docMk/>
            <pc:sldMk cId="3043267756" sldId="298"/>
            <ac:spMk id="15" creationId="{F8688003-E6EB-683E-3C3F-8D08CD53937E}"/>
          </ac:spMkLst>
        </pc:spChg>
        <pc:picChg chg="mod">
          <ac:chgData name="Frosch, Jonah M" userId="VEvJVNNZfLSCh6seQym5AzOUeMws+PtvngbXO9uDyNc=" providerId="None" clId="Web-{8C09776D-D730-4267-8A8B-B533A081A7A0}" dt="2025-05-05T19:09:43.403" v="201" actId="1076"/>
          <ac:picMkLst>
            <pc:docMk/>
            <pc:sldMk cId="3043267756" sldId="298"/>
            <ac:picMk id="3" creationId="{5B4EDFFC-8E9B-50FE-6C00-FD518658B9A3}"/>
          </ac:picMkLst>
        </pc:picChg>
        <pc:picChg chg="mod">
          <ac:chgData name="Frosch, Jonah M" userId="VEvJVNNZfLSCh6seQym5AzOUeMws+PtvngbXO9uDyNc=" providerId="None" clId="Web-{8C09776D-D730-4267-8A8B-B533A081A7A0}" dt="2025-05-05T19:08:57.700" v="184" actId="1076"/>
          <ac:picMkLst>
            <pc:docMk/>
            <pc:sldMk cId="3043267756" sldId="298"/>
            <ac:picMk id="4" creationId="{E700801F-17C9-142A-FACC-4E4BB1C42C1D}"/>
          </ac:picMkLst>
        </pc:picChg>
        <pc:picChg chg="mod">
          <ac:chgData name="Frosch, Jonah M" userId="VEvJVNNZfLSCh6seQym5AzOUeMws+PtvngbXO9uDyNc=" providerId="None" clId="Web-{8C09776D-D730-4267-8A8B-B533A081A7A0}" dt="2025-05-05T19:09:11.590" v="189" actId="1076"/>
          <ac:picMkLst>
            <pc:docMk/>
            <pc:sldMk cId="3043267756" sldId="298"/>
            <ac:picMk id="5" creationId="{591CBE17-87C1-7A5E-6F7A-DE724C1D16CD}"/>
          </ac:picMkLst>
        </pc:picChg>
      </pc:sldChg>
      <pc:sldChg chg="addSp delSp mod modShow">
        <pc:chgData name="Frosch, Jonah M" userId="VEvJVNNZfLSCh6seQym5AzOUeMws+PtvngbXO9uDyNc=" providerId="None" clId="Web-{8C09776D-D730-4267-8A8B-B533A081A7A0}" dt="2025-05-05T19:30:31.612" v="502"/>
        <pc:sldMkLst>
          <pc:docMk/>
          <pc:sldMk cId="1454003985" sldId="299"/>
        </pc:sldMkLst>
        <pc:picChg chg="add del">
          <ac:chgData name="Frosch, Jonah M" userId="VEvJVNNZfLSCh6seQym5AzOUeMws+PtvngbXO9uDyNc=" providerId="None" clId="Web-{8C09776D-D730-4267-8A8B-B533A081A7A0}" dt="2025-05-05T19:28:38.581" v="500"/>
          <ac:picMkLst>
            <pc:docMk/>
            <pc:sldMk cId="1454003985" sldId="299"/>
            <ac:picMk id="4" creationId="{B13D1F81-C8B5-E033-FB7A-93BB69ADFE8B}"/>
          </ac:picMkLst>
        </pc:picChg>
      </pc:sldChg>
      <pc:sldChg chg="addSp delSp modSp">
        <pc:chgData name="Frosch, Jonah M" userId="VEvJVNNZfLSCh6seQym5AzOUeMws+PtvngbXO9uDyNc=" providerId="None" clId="Web-{8C09776D-D730-4267-8A8B-B533A081A7A0}" dt="2025-05-05T19:21:38.422" v="383" actId="1076"/>
        <pc:sldMkLst>
          <pc:docMk/>
          <pc:sldMk cId="1751531238" sldId="316"/>
        </pc:sldMkLst>
        <pc:spChg chg="mod">
          <ac:chgData name="Frosch, Jonah M" userId="VEvJVNNZfLSCh6seQym5AzOUeMws+PtvngbXO9uDyNc=" providerId="None" clId="Web-{8C09776D-D730-4267-8A8B-B533A081A7A0}" dt="2025-05-05T19:17:49.734" v="302" actId="20577"/>
          <ac:spMkLst>
            <pc:docMk/>
            <pc:sldMk cId="1751531238" sldId="316"/>
            <ac:spMk id="2" creationId="{B679771F-077B-A277-4E27-00209E567526}"/>
          </ac:spMkLst>
        </pc:spChg>
        <pc:spChg chg="add del mod">
          <ac:chgData name="Frosch, Jonah M" userId="VEvJVNNZfLSCh6seQym5AzOUeMws+PtvngbXO9uDyNc=" providerId="None" clId="Web-{8C09776D-D730-4267-8A8B-B533A081A7A0}" dt="2025-05-05T19:19:11.187" v="318"/>
          <ac:spMkLst>
            <pc:docMk/>
            <pc:sldMk cId="1751531238" sldId="316"/>
            <ac:spMk id="6" creationId="{9CB6DDF7-EAC6-3BF9-30B8-81F0CDD87AF9}"/>
          </ac:spMkLst>
        </pc:spChg>
        <pc:spChg chg="add del mod">
          <ac:chgData name="Frosch, Jonah M" userId="VEvJVNNZfLSCh6seQym5AzOUeMws+PtvngbXO9uDyNc=" providerId="None" clId="Web-{8C09776D-D730-4267-8A8B-B533A081A7A0}" dt="2025-05-05T19:20:23.578" v="350" actId="20577"/>
          <ac:spMkLst>
            <pc:docMk/>
            <pc:sldMk cId="1751531238" sldId="316"/>
            <ac:spMk id="9" creationId="{6DAFC470-65B7-6B0D-A223-483EF900F78D}"/>
          </ac:spMkLst>
        </pc:spChg>
        <pc:spChg chg="add mod">
          <ac:chgData name="Frosch, Jonah M" userId="VEvJVNNZfLSCh6seQym5AzOUeMws+PtvngbXO9uDyNc=" providerId="None" clId="Web-{8C09776D-D730-4267-8A8B-B533A081A7A0}" dt="2025-05-05T19:20:39.016" v="357" actId="20577"/>
          <ac:spMkLst>
            <pc:docMk/>
            <pc:sldMk cId="1751531238" sldId="316"/>
            <ac:spMk id="10" creationId="{593A68DB-8265-534B-56AA-2D3B94388AD7}"/>
          </ac:spMkLst>
        </pc:spChg>
        <pc:spChg chg="add mod">
          <ac:chgData name="Frosch, Jonah M" userId="VEvJVNNZfLSCh6seQym5AzOUeMws+PtvngbXO9uDyNc=" providerId="None" clId="Web-{8C09776D-D730-4267-8A8B-B533A081A7A0}" dt="2025-05-05T19:20:29.375" v="354" actId="20577"/>
          <ac:spMkLst>
            <pc:docMk/>
            <pc:sldMk cId="1751531238" sldId="316"/>
            <ac:spMk id="13" creationId="{1A8D88C3-C860-4FE6-EBB1-5FCA6AE6F61A}"/>
          </ac:spMkLst>
        </pc:spChg>
        <pc:spChg chg="add mod">
          <ac:chgData name="Frosch, Jonah M" userId="VEvJVNNZfLSCh6seQym5AzOUeMws+PtvngbXO9uDyNc=" providerId="None" clId="Web-{8C09776D-D730-4267-8A8B-B533A081A7A0}" dt="2025-05-05T19:20:48.047" v="360" actId="20577"/>
          <ac:spMkLst>
            <pc:docMk/>
            <pc:sldMk cId="1751531238" sldId="316"/>
            <ac:spMk id="14" creationId="{842315E1-DFA6-9C52-74EA-B11A5B36129D}"/>
          </ac:spMkLst>
        </pc:spChg>
        <pc:spChg chg="add mod">
          <ac:chgData name="Frosch, Jonah M" userId="VEvJVNNZfLSCh6seQym5AzOUeMws+PtvngbXO9uDyNc=" providerId="None" clId="Web-{8C09776D-D730-4267-8A8B-B533A081A7A0}" dt="2025-05-05T19:21:38.422" v="383" actId="1076"/>
          <ac:spMkLst>
            <pc:docMk/>
            <pc:sldMk cId="1751531238" sldId="316"/>
            <ac:spMk id="15" creationId="{1BDD36FA-A6E0-A2C5-726E-227CACB132D7}"/>
          </ac:spMkLst>
        </pc:spChg>
        <pc:spChg chg="add mod">
          <ac:chgData name="Frosch, Jonah M" userId="VEvJVNNZfLSCh6seQym5AzOUeMws+PtvngbXO9uDyNc=" providerId="None" clId="Web-{8C09776D-D730-4267-8A8B-B533A081A7A0}" dt="2025-05-05T19:21:35.657" v="382" actId="1076"/>
          <ac:spMkLst>
            <pc:docMk/>
            <pc:sldMk cId="1751531238" sldId="316"/>
            <ac:spMk id="16" creationId="{ACA857A9-433A-2D2F-C05F-62B1AE045134}"/>
          </ac:spMkLst>
        </pc:spChg>
        <pc:picChg chg="mod">
          <ac:chgData name="Frosch, Jonah M" userId="VEvJVNNZfLSCh6seQym5AzOUeMws+PtvngbXO9uDyNc=" providerId="None" clId="Web-{8C09776D-D730-4267-8A8B-B533A081A7A0}" dt="2025-05-05T19:19:45.531" v="334" actId="1076"/>
          <ac:picMkLst>
            <pc:docMk/>
            <pc:sldMk cId="1751531238" sldId="316"/>
            <ac:picMk id="7" creationId="{72AC1A8B-83F8-DBEA-9F19-572F198E3086}"/>
          </ac:picMkLst>
        </pc:picChg>
        <pc:picChg chg="mod">
          <ac:chgData name="Frosch, Jonah M" userId="VEvJVNNZfLSCh6seQym5AzOUeMws+PtvngbXO9uDyNc=" providerId="None" clId="Web-{8C09776D-D730-4267-8A8B-B533A081A7A0}" dt="2025-05-05T19:19:48.625" v="336" actId="1076"/>
          <ac:picMkLst>
            <pc:docMk/>
            <pc:sldMk cId="1751531238" sldId="316"/>
            <ac:picMk id="8" creationId="{17728B95-31A0-7C7F-44ED-7E2269526C76}"/>
          </ac:picMkLst>
        </pc:picChg>
        <pc:picChg chg="mod">
          <ac:chgData name="Frosch, Jonah M" userId="VEvJVNNZfLSCh6seQym5AzOUeMws+PtvngbXO9uDyNc=" providerId="None" clId="Web-{8C09776D-D730-4267-8A8B-B533A081A7A0}" dt="2025-05-05T19:18:51.312" v="313" actId="1076"/>
          <ac:picMkLst>
            <pc:docMk/>
            <pc:sldMk cId="1751531238" sldId="316"/>
            <ac:picMk id="11" creationId="{72779C27-0D4F-1921-345D-2E1C7E08BE0E}"/>
          </ac:picMkLst>
        </pc:picChg>
        <pc:picChg chg="mod">
          <ac:chgData name="Frosch, Jonah M" userId="VEvJVNNZfLSCh6seQym5AzOUeMws+PtvngbXO9uDyNc=" providerId="None" clId="Web-{8C09776D-D730-4267-8A8B-B533A081A7A0}" dt="2025-05-05T19:18:51.328" v="314" actId="1076"/>
          <ac:picMkLst>
            <pc:docMk/>
            <pc:sldMk cId="1751531238" sldId="316"/>
            <ac:picMk id="12" creationId="{9D3EFACB-16A4-D6EC-77E1-FC0C9D4DD977}"/>
          </ac:picMkLst>
        </pc:picChg>
        <pc:cxnChg chg="add mod">
          <ac:chgData name="Frosch, Jonah M" userId="VEvJVNNZfLSCh6seQym5AzOUeMws+PtvngbXO9uDyNc=" providerId="None" clId="Web-{8C09776D-D730-4267-8A8B-B533A081A7A0}" dt="2025-05-05T19:18:54.796" v="315" actId="1076"/>
          <ac:cxnSpMkLst>
            <pc:docMk/>
            <pc:sldMk cId="1751531238" sldId="316"/>
            <ac:cxnSpMk id="5" creationId="{18B70E67-9438-0B0D-0C09-880529E7F56B}"/>
          </ac:cxnSpMkLst>
        </pc:cxnChg>
      </pc:sldChg>
      <pc:sldChg chg="addSp delSp modSp">
        <pc:chgData name="Frosch, Jonah M" userId="VEvJVNNZfLSCh6seQym5AzOUeMws+PtvngbXO9uDyNc=" providerId="None" clId="Web-{8C09776D-D730-4267-8A8B-B533A081A7A0}" dt="2025-05-05T19:06:19.355" v="180" actId="20577"/>
        <pc:sldMkLst>
          <pc:docMk/>
          <pc:sldMk cId="1462224296" sldId="320"/>
        </pc:sldMkLst>
        <pc:spChg chg="mod">
          <ac:chgData name="Frosch, Jonah M" userId="VEvJVNNZfLSCh6seQym5AzOUeMws+PtvngbXO9uDyNc=" providerId="None" clId="Web-{8C09776D-D730-4267-8A8B-B533A081A7A0}" dt="2025-05-05T18:59:35.572" v="48" actId="14100"/>
          <ac:spMkLst>
            <pc:docMk/>
            <pc:sldMk cId="1462224296" sldId="320"/>
            <ac:spMk id="2" creationId="{DAEE1D80-401B-CEB9-C26C-49AC130DB1BF}"/>
          </ac:spMkLst>
        </pc:spChg>
        <pc:spChg chg="add del">
          <ac:chgData name="Frosch, Jonah M" userId="VEvJVNNZfLSCh6seQym5AzOUeMws+PtvngbXO9uDyNc=" providerId="None" clId="Web-{8C09776D-D730-4267-8A8B-B533A081A7A0}" dt="2025-05-05T19:02:33.401" v="77"/>
          <ac:spMkLst>
            <pc:docMk/>
            <pc:sldMk cId="1462224296" sldId="320"/>
            <ac:spMk id="9" creationId="{13CBBAEC-3195-1ADE-0B96-88D173430689}"/>
          </ac:spMkLst>
        </pc:spChg>
        <pc:spChg chg="add mod">
          <ac:chgData name="Frosch, Jonah M" userId="VEvJVNNZfLSCh6seQym5AzOUeMws+PtvngbXO9uDyNc=" providerId="None" clId="Web-{8C09776D-D730-4267-8A8B-B533A081A7A0}" dt="2025-05-05T19:06:07.230" v="168" actId="1076"/>
          <ac:spMkLst>
            <pc:docMk/>
            <pc:sldMk cId="1462224296" sldId="320"/>
            <ac:spMk id="10" creationId="{8CC7B7EC-902A-E38E-1663-C5E0D8E3760E}"/>
          </ac:spMkLst>
        </pc:spChg>
        <pc:spChg chg="mod">
          <ac:chgData name="Frosch, Jonah M" userId="VEvJVNNZfLSCh6seQym5AzOUeMws+PtvngbXO9uDyNc=" providerId="None" clId="Web-{8C09776D-D730-4267-8A8B-B533A081A7A0}" dt="2025-05-05T19:04:22.886" v="127" actId="1076"/>
          <ac:spMkLst>
            <pc:docMk/>
            <pc:sldMk cId="1462224296" sldId="320"/>
            <ac:spMk id="11" creationId="{140D0BE2-FB7F-61A3-BAC0-B2EB97D2CA0E}"/>
          </ac:spMkLst>
        </pc:spChg>
        <pc:spChg chg="mod">
          <ac:chgData name="Frosch, Jonah M" userId="VEvJVNNZfLSCh6seQym5AzOUeMws+PtvngbXO9uDyNc=" providerId="None" clId="Web-{8C09776D-D730-4267-8A8B-B533A081A7A0}" dt="2025-05-05T19:00:27.650" v="61" actId="1076"/>
          <ac:spMkLst>
            <pc:docMk/>
            <pc:sldMk cId="1462224296" sldId="320"/>
            <ac:spMk id="12" creationId="{06F60675-0BDB-E5C8-C180-800CB787EA8B}"/>
          </ac:spMkLst>
        </pc:spChg>
        <pc:spChg chg="mod">
          <ac:chgData name="Frosch, Jonah M" userId="VEvJVNNZfLSCh6seQym5AzOUeMws+PtvngbXO9uDyNc=" providerId="None" clId="Web-{8C09776D-D730-4267-8A8B-B533A081A7A0}" dt="2025-05-05T19:05:29.339" v="167" actId="1076"/>
          <ac:spMkLst>
            <pc:docMk/>
            <pc:sldMk cId="1462224296" sldId="320"/>
            <ac:spMk id="13" creationId="{A510CEC5-408F-7FDA-7E10-CAE062DFFB31}"/>
          </ac:spMkLst>
        </pc:spChg>
        <pc:spChg chg="mod">
          <ac:chgData name="Frosch, Jonah M" userId="VEvJVNNZfLSCh6seQym5AzOUeMws+PtvngbXO9uDyNc=" providerId="None" clId="Web-{8C09776D-D730-4267-8A8B-B533A081A7A0}" dt="2025-05-05T19:06:19.355" v="180" actId="20577"/>
          <ac:spMkLst>
            <pc:docMk/>
            <pc:sldMk cId="1462224296" sldId="320"/>
            <ac:spMk id="15" creationId="{BF07FCB2-EB73-A6A9-5084-2A0A3395172E}"/>
          </ac:spMkLst>
        </pc:spChg>
        <pc:spChg chg="add mod">
          <ac:chgData name="Frosch, Jonah M" userId="VEvJVNNZfLSCh6seQym5AzOUeMws+PtvngbXO9uDyNc=" providerId="None" clId="Web-{8C09776D-D730-4267-8A8B-B533A081A7A0}" dt="2025-05-05T19:06:09.683" v="169" actId="1076"/>
          <ac:spMkLst>
            <pc:docMk/>
            <pc:sldMk cId="1462224296" sldId="320"/>
            <ac:spMk id="16" creationId="{26A9E3F6-74EF-7CBE-B23C-1319886C9B6B}"/>
          </ac:spMkLst>
        </pc:spChg>
        <pc:graphicFrameChg chg="add del mod modGraphic">
          <ac:chgData name="Frosch, Jonah M" userId="VEvJVNNZfLSCh6seQym5AzOUeMws+PtvngbXO9uDyNc=" providerId="None" clId="Web-{8C09776D-D730-4267-8A8B-B533A081A7A0}" dt="2025-05-05T18:58:10.822" v="41"/>
          <ac:graphicFrameMkLst>
            <pc:docMk/>
            <pc:sldMk cId="1462224296" sldId="320"/>
            <ac:graphicFrameMk id="6" creationId="{1551457E-356F-C143-A103-4B917F92BFF3}"/>
          </ac:graphicFrameMkLst>
        </pc:graphicFrameChg>
        <pc:picChg chg="mod">
          <ac:chgData name="Frosch, Jonah M" userId="VEvJVNNZfLSCh6seQym5AzOUeMws+PtvngbXO9uDyNc=" providerId="None" clId="Web-{8C09776D-D730-4267-8A8B-B533A081A7A0}" dt="2025-05-05T19:04:25.933" v="128" actId="1076"/>
          <ac:picMkLst>
            <pc:docMk/>
            <pc:sldMk cId="1462224296" sldId="320"/>
            <ac:picMk id="3" creationId="{977804D2-0ECD-3DC2-9B74-BF1C341F29B0}"/>
          </ac:picMkLst>
        </pc:picChg>
        <pc:picChg chg="mod">
          <ac:chgData name="Frosch, Jonah M" userId="VEvJVNNZfLSCh6seQym5AzOUeMws+PtvngbXO9uDyNc=" providerId="None" clId="Web-{8C09776D-D730-4267-8A8B-B533A081A7A0}" dt="2025-05-05T19:04:16.183" v="125" actId="14100"/>
          <ac:picMkLst>
            <pc:docMk/>
            <pc:sldMk cId="1462224296" sldId="320"/>
            <ac:picMk id="4" creationId="{4873FF46-D169-FAC0-4B08-7BF49B6B8C70}"/>
          </ac:picMkLst>
        </pc:picChg>
        <pc:picChg chg="mod">
          <ac:chgData name="Frosch, Jonah M" userId="VEvJVNNZfLSCh6seQym5AzOUeMws+PtvngbXO9uDyNc=" providerId="None" clId="Web-{8C09776D-D730-4267-8A8B-B533A081A7A0}" dt="2025-05-05T19:05:16.667" v="162" actId="1076"/>
          <ac:picMkLst>
            <pc:docMk/>
            <pc:sldMk cId="1462224296" sldId="320"/>
            <ac:picMk id="5" creationId="{B8AA23FF-3655-3DF7-4FD2-B23CF8B6EA69}"/>
          </ac:picMkLst>
        </pc:picChg>
        <pc:picChg chg="mod">
          <ac:chgData name="Frosch, Jonah M" userId="VEvJVNNZfLSCh6seQym5AzOUeMws+PtvngbXO9uDyNc=" providerId="None" clId="Web-{8C09776D-D730-4267-8A8B-B533A081A7A0}" dt="2025-05-05T19:05:26.964" v="166" actId="1076"/>
          <ac:picMkLst>
            <pc:docMk/>
            <pc:sldMk cId="1462224296" sldId="320"/>
            <ac:picMk id="7" creationId="{AAC92189-69FD-081E-029D-2159A3B97C2B}"/>
          </ac:picMkLst>
        </pc:picChg>
        <pc:cxnChg chg="add mod">
          <ac:chgData name="Frosch, Jonah M" userId="VEvJVNNZfLSCh6seQym5AzOUeMws+PtvngbXO9uDyNc=" providerId="None" clId="Web-{8C09776D-D730-4267-8A8B-B533A081A7A0}" dt="2025-05-05T18:59:13.431" v="47" actId="1076"/>
          <ac:cxnSpMkLst>
            <pc:docMk/>
            <pc:sldMk cId="1462224296" sldId="320"/>
            <ac:cxnSpMk id="8" creationId="{49E2A407-2FEA-002C-A9C9-A06893288DD2}"/>
          </ac:cxnSpMkLst>
        </pc:cxnChg>
      </pc:sldChg>
      <pc:sldChg chg="addSp delSp modSp">
        <pc:chgData name="Frosch, Jonah M" userId="VEvJVNNZfLSCh6seQym5AzOUeMws+PtvngbXO9uDyNc=" providerId="None" clId="Web-{8C09776D-D730-4267-8A8B-B533A081A7A0}" dt="2025-05-05T19:28:18.830" v="498" actId="1076"/>
        <pc:sldMkLst>
          <pc:docMk/>
          <pc:sldMk cId="3393913574" sldId="321"/>
        </pc:sldMkLst>
        <pc:spChg chg="mod">
          <ac:chgData name="Frosch, Jonah M" userId="VEvJVNNZfLSCh6seQym5AzOUeMws+PtvngbXO9uDyNc=" providerId="None" clId="Web-{8C09776D-D730-4267-8A8B-B533A081A7A0}" dt="2025-05-05T19:22:32.860" v="388" actId="20577"/>
          <ac:spMkLst>
            <pc:docMk/>
            <pc:sldMk cId="3393913574" sldId="321"/>
            <ac:spMk id="2" creationId="{BE5AA5C3-A2E0-5E32-4E04-E2293CDE77C4}"/>
          </ac:spMkLst>
        </pc:spChg>
        <pc:spChg chg="add mod">
          <ac:chgData name="Frosch, Jonah M" userId="VEvJVNNZfLSCh6seQym5AzOUeMws+PtvngbXO9uDyNc=" providerId="None" clId="Web-{8C09776D-D730-4267-8A8B-B533A081A7A0}" dt="2025-05-05T19:24:37.814" v="424" actId="20577"/>
          <ac:spMkLst>
            <pc:docMk/>
            <pc:sldMk cId="3393913574" sldId="321"/>
            <ac:spMk id="7" creationId="{0DE5925D-C4C6-1FF0-76BA-4CF186FFB903}"/>
          </ac:spMkLst>
        </pc:spChg>
        <pc:spChg chg="add del mod">
          <ac:chgData name="Frosch, Jonah M" userId="VEvJVNNZfLSCh6seQym5AzOUeMws+PtvngbXO9uDyNc=" providerId="None" clId="Web-{8C09776D-D730-4267-8A8B-B533A081A7A0}" dt="2025-05-05T19:26:50.564" v="471"/>
          <ac:spMkLst>
            <pc:docMk/>
            <pc:sldMk cId="3393913574" sldId="321"/>
            <ac:spMk id="8" creationId="{EE7E51B2-A91C-C2ED-8819-10D794C203C3}"/>
          </ac:spMkLst>
        </pc:spChg>
        <pc:spChg chg="add mod">
          <ac:chgData name="Frosch, Jonah M" userId="VEvJVNNZfLSCh6seQym5AzOUeMws+PtvngbXO9uDyNc=" providerId="None" clId="Web-{8C09776D-D730-4267-8A8B-B533A081A7A0}" dt="2025-05-05T19:27:48.018" v="484" actId="14100"/>
          <ac:spMkLst>
            <pc:docMk/>
            <pc:sldMk cId="3393913574" sldId="321"/>
            <ac:spMk id="10" creationId="{1E6F5E25-09EF-47EE-C08E-D5DC59777224}"/>
          </ac:spMkLst>
        </pc:spChg>
        <pc:spChg chg="mod">
          <ac:chgData name="Frosch, Jonah M" userId="VEvJVNNZfLSCh6seQym5AzOUeMws+PtvngbXO9uDyNc=" providerId="None" clId="Web-{8C09776D-D730-4267-8A8B-B533A081A7A0}" dt="2025-05-05T19:23:38.235" v="409" actId="20577"/>
          <ac:spMkLst>
            <pc:docMk/>
            <pc:sldMk cId="3393913574" sldId="321"/>
            <ac:spMk id="12" creationId="{13E7C55C-07D5-DD4D-EE9D-70532F03F0A5}"/>
          </ac:spMkLst>
        </pc:spChg>
        <pc:spChg chg="mod">
          <ac:chgData name="Frosch, Jonah M" userId="VEvJVNNZfLSCh6seQym5AzOUeMws+PtvngbXO9uDyNc=" providerId="None" clId="Web-{8C09776D-D730-4267-8A8B-B533A081A7A0}" dt="2025-05-05T19:27:09.471" v="473" actId="1076"/>
          <ac:spMkLst>
            <pc:docMk/>
            <pc:sldMk cId="3393913574" sldId="321"/>
            <ac:spMk id="13" creationId="{F3121E6E-D483-2BE6-F2F0-982C6719B49B}"/>
          </ac:spMkLst>
        </pc:spChg>
        <pc:spChg chg="add mod">
          <ac:chgData name="Frosch, Jonah M" userId="VEvJVNNZfLSCh6seQym5AzOUeMws+PtvngbXO9uDyNc=" providerId="None" clId="Web-{8C09776D-D730-4267-8A8B-B533A081A7A0}" dt="2025-05-05T19:27:38.252" v="480" actId="1076"/>
          <ac:spMkLst>
            <pc:docMk/>
            <pc:sldMk cId="3393913574" sldId="321"/>
            <ac:spMk id="15" creationId="{DEC6FCF4-39BC-E859-81CF-E90DD0BBEDB9}"/>
          </ac:spMkLst>
        </pc:spChg>
        <pc:spChg chg="add mod">
          <ac:chgData name="Frosch, Jonah M" userId="VEvJVNNZfLSCh6seQym5AzOUeMws+PtvngbXO9uDyNc=" providerId="None" clId="Web-{8C09776D-D730-4267-8A8B-B533A081A7A0}" dt="2025-05-05T19:28:18.815" v="497" actId="1076"/>
          <ac:spMkLst>
            <pc:docMk/>
            <pc:sldMk cId="3393913574" sldId="321"/>
            <ac:spMk id="16" creationId="{F4A92CD1-D45E-3364-E887-F2F653BE3127}"/>
          </ac:spMkLst>
        </pc:spChg>
        <pc:spChg chg="add mod">
          <ac:chgData name="Frosch, Jonah M" userId="VEvJVNNZfLSCh6seQym5AzOUeMws+PtvngbXO9uDyNc=" providerId="None" clId="Web-{8C09776D-D730-4267-8A8B-B533A081A7A0}" dt="2025-05-05T19:28:18.830" v="498" actId="1076"/>
          <ac:spMkLst>
            <pc:docMk/>
            <pc:sldMk cId="3393913574" sldId="321"/>
            <ac:spMk id="17" creationId="{1FE77B0F-E8E5-9DD4-7E8A-FB6D3FFECFB4}"/>
          </ac:spMkLst>
        </pc:spChg>
        <pc:picChg chg="add mod">
          <ac:chgData name="Frosch, Jonah M" userId="VEvJVNNZfLSCh6seQym5AzOUeMws+PtvngbXO9uDyNc=" providerId="None" clId="Web-{8C09776D-D730-4267-8A8B-B533A081A7A0}" dt="2025-05-05T19:23:42.188" v="411" actId="1076"/>
          <ac:picMkLst>
            <pc:docMk/>
            <pc:sldMk cId="3393913574" sldId="321"/>
            <ac:picMk id="4" creationId="{6F146BB8-653D-9F85-4AB7-43DBEF71B6A3}"/>
          </ac:picMkLst>
        </pc:picChg>
        <pc:picChg chg="mod">
          <ac:chgData name="Frosch, Jonah M" userId="VEvJVNNZfLSCh6seQym5AzOUeMws+PtvngbXO9uDyNc=" providerId="None" clId="Web-{8C09776D-D730-4267-8A8B-B533A081A7A0}" dt="2025-05-05T19:27:06.221" v="472" actId="1076"/>
          <ac:picMkLst>
            <pc:docMk/>
            <pc:sldMk cId="3393913574" sldId="321"/>
            <ac:picMk id="5" creationId="{7F2D901F-80B7-E2F6-17FE-738462639F4C}"/>
          </ac:picMkLst>
        </pc:picChg>
        <pc:picChg chg="mod">
          <ac:chgData name="Frosch, Jonah M" userId="VEvJVNNZfLSCh6seQym5AzOUeMws+PtvngbXO9uDyNc=" providerId="None" clId="Web-{8C09776D-D730-4267-8A8B-B533A081A7A0}" dt="2025-05-05T19:27:30.361" v="477" actId="1076"/>
          <ac:picMkLst>
            <pc:docMk/>
            <pc:sldMk cId="3393913574" sldId="321"/>
            <ac:picMk id="6" creationId="{2A606493-48B0-DA8D-0B04-595AF8E23F69}"/>
          </ac:picMkLst>
        </pc:picChg>
      </pc:sldChg>
    </pc:docChg>
  </pc:docChgLst>
  <pc:docChgLst>
    <pc:chgData name="Frosch, Jonah M" userId="VEvJVNNZfLSCh6seQym5AzOUeMws+PtvngbXO9uDyNc=" providerId="None" clId="Web-{96770C37-5FC1-405F-982E-BA65E90A5949}"/>
    <pc:docChg chg="modSld">
      <pc:chgData name="Frosch, Jonah M" userId="VEvJVNNZfLSCh6seQym5AzOUeMws+PtvngbXO9uDyNc=" providerId="None" clId="Web-{96770C37-5FC1-405F-982E-BA65E90A5949}" dt="2025-05-01T20:59:19.018" v="213"/>
      <pc:docMkLst>
        <pc:docMk/>
      </pc:docMkLst>
      <pc:sldChg chg="addSp delSp modSp">
        <pc:chgData name="Frosch, Jonah M" userId="VEvJVNNZfLSCh6seQym5AzOUeMws+PtvngbXO9uDyNc=" providerId="None" clId="Web-{96770C37-5FC1-405F-982E-BA65E90A5949}" dt="2025-05-01T20:49:06.529" v="180" actId="1076"/>
        <pc:sldMkLst>
          <pc:docMk/>
          <pc:sldMk cId="2279927121" sldId="280"/>
        </pc:sldMkLst>
        <pc:spChg chg="mod">
          <ac:chgData name="Frosch, Jonah M" userId="VEvJVNNZfLSCh6seQym5AzOUeMws+PtvngbXO9uDyNc=" providerId="None" clId="Web-{96770C37-5FC1-405F-982E-BA65E90A5949}" dt="2025-05-01T20:33:13.781" v="81" actId="1076"/>
          <ac:spMkLst>
            <pc:docMk/>
            <pc:sldMk cId="2279927121" sldId="280"/>
            <ac:spMk id="8" creationId="{D8A15C1C-43FD-9A19-54ED-823A619149E3}"/>
          </ac:spMkLst>
        </pc:spChg>
        <pc:spChg chg="mod">
          <ac:chgData name="Frosch, Jonah M" userId="VEvJVNNZfLSCh6seQym5AzOUeMws+PtvngbXO9uDyNc=" providerId="None" clId="Web-{96770C37-5FC1-405F-982E-BA65E90A5949}" dt="2025-05-01T20:49:06.529" v="180" actId="1076"/>
          <ac:spMkLst>
            <pc:docMk/>
            <pc:sldMk cId="2279927121" sldId="280"/>
            <ac:spMk id="12" creationId="{0A58A9F8-E550-479B-7F8A-A0C35752F7A2}"/>
          </ac:spMkLst>
        </pc:spChg>
        <pc:spChg chg="mod">
          <ac:chgData name="Frosch, Jonah M" userId="VEvJVNNZfLSCh6seQym5AzOUeMws+PtvngbXO9uDyNc=" providerId="None" clId="Web-{96770C37-5FC1-405F-982E-BA65E90A5949}" dt="2025-05-01T20:33:44.063" v="85" actId="1076"/>
          <ac:spMkLst>
            <pc:docMk/>
            <pc:sldMk cId="2279927121" sldId="280"/>
            <ac:spMk id="13" creationId="{D2EF2FAD-92A1-855A-D283-15D794EA70AB}"/>
          </ac:spMkLst>
        </pc:spChg>
        <pc:picChg chg="del">
          <ac:chgData name="Frosch, Jonah M" userId="VEvJVNNZfLSCh6seQym5AzOUeMws+PtvngbXO9uDyNc=" providerId="None" clId="Web-{96770C37-5FC1-405F-982E-BA65E90A5949}" dt="2025-05-01T20:33:22.235" v="83"/>
          <ac:picMkLst>
            <pc:docMk/>
            <pc:sldMk cId="2279927121" sldId="280"/>
            <ac:picMk id="3" creationId="{5B497E7F-3143-4BDB-2495-B3903BD6B1DA}"/>
          </ac:picMkLst>
        </pc:picChg>
        <pc:picChg chg="del">
          <ac:chgData name="Frosch, Jonah M" userId="VEvJVNNZfLSCh6seQym5AzOUeMws+PtvngbXO9uDyNc=" providerId="None" clId="Web-{96770C37-5FC1-405F-982E-BA65E90A5949}" dt="2025-05-01T20:30:48.136" v="64"/>
          <ac:picMkLst>
            <pc:docMk/>
            <pc:sldMk cId="2279927121" sldId="280"/>
            <ac:picMk id="4" creationId="{B781806B-B082-97F7-36F5-33F405FA5ADC}"/>
          </ac:picMkLst>
        </pc:picChg>
        <pc:picChg chg="add mod">
          <ac:chgData name="Frosch, Jonah M" userId="VEvJVNNZfLSCh6seQym5AzOUeMws+PtvngbXO9uDyNc=" providerId="None" clId="Web-{96770C37-5FC1-405F-982E-BA65E90A5949}" dt="2025-05-01T20:31:12.012" v="78" actId="1076"/>
          <ac:picMkLst>
            <pc:docMk/>
            <pc:sldMk cId="2279927121" sldId="280"/>
            <ac:picMk id="5" creationId="{C7537F4B-FA35-6181-6FC9-DA79F77B4A91}"/>
          </ac:picMkLst>
        </pc:picChg>
        <pc:picChg chg="del">
          <ac:chgData name="Frosch, Jonah M" userId="VEvJVNNZfLSCh6seQym5AzOUeMws+PtvngbXO9uDyNc=" providerId="None" clId="Web-{96770C37-5FC1-405F-982E-BA65E90A5949}" dt="2025-05-01T20:33:21.110" v="82"/>
          <ac:picMkLst>
            <pc:docMk/>
            <pc:sldMk cId="2279927121" sldId="280"/>
            <ac:picMk id="6" creationId="{00E7F0AC-116A-263A-316A-3A6C08791F0E}"/>
          </ac:picMkLst>
        </pc:picChg>
        <pc:picChg chg="add mod">
          <ac:chgData name="Frosch, Jonah M" userId="VEvJVNNZfLSCh6seQym5AzOUeMws+PtvngbXO9uDyNc=" providerId="None" clId="Web-{96770C37-5FC1-405F-982E-BA65E90A5949}" dt="2025-05-01T20:48:04.730" v="173" actId="14100"/>
          <ac:picMkLst>
            <pc:docMk/>
            <pc:sldMk cId="2279927121" sldId="280"/>
            <ac:picMk id="9" creationId="{B4F44C9C-FEAF-B0A0-3ED5-B6969E41EDB5}"/>
          </ac:picMkLst>
        </pc:picChg>
        <pc:picChg chg="add mod">
          <ac:chgData name="Frosch, Jonah M" userId="VEvJVNNZfLSCh6seQym5AzOUeMws+PtvngbXO9uDyNc=" providerId="None" clId="Web-{96770C37-5FC1-405F-982E-BA65E90A5949}" dt="2025-05-01T20:49:02.920" v="179" actId="1076"/>
          <ac:picMkLst>
            <pc:docMk/>
            <pc:sldMk cId="2279927121" sldId="280"/>
            <ac:picMk id="14" creationId="{9600A621-4BD5-7C3C-E4EF-CECE2F5C32E3}"/>
          </ac:picMkLst>
        </pc:picChg>
      </pc:sldChg>
      <pc:sldChg chg="modNotes">
        <pc:chgData name="Frosch, Jonah M" userId="VEvJVNNZfLSCh6seQym5AzOUeMws+PtvngbXO9uDyNc=" providerId="None" clId="Web-{96770C37-5FC1-405F-982E-BA65E90A5949}" dt="2025-05-01T20:57:05.623" v="209"/>
        <pc:sldMkLst>
          <pc:docMk/>
          <pc:sldMk cId="348142896" sldId="295"/>
        </pc:sldMkLst>
      </pc:sldChg>
      <pc:sldChg chg="modNotes">
        <pc:chgData name="Frosch, Jonah M" userId="VEvJVNNZfLSCh6seQym5AzOUeMws+PtvngbXO9uDyNc=" providerId="None" clId="Web-{96770C37-5FC1-405F-982E-BA65E90A5949}" dt="2025-05-01T20:59:19.018" v="213"/>
        <pc:sldMkLst>
          <pc:docMk/>
          <pc:sldMk cId="1751531238" sldId="316"/>
        </pc:sldMkLst>
      </pc:sldChg>
      <pc:sldChg chg="addSp delSp modSp">
        <pc:chgData name="Frosch, Jonah M" userId="VEvJVNNZfLSCh6seQym5AzOUeMws+PtvngbXO9uDyNc=" providerId="None" clId="Web-{96770C37-5FC1-405F-982E-BA65E90A5949}" dt="2025-05-01T20:52:10.050" v="205" actId="14100"/>
        <pc:sldMkLst>
          <pc:docMk/>
          <pc:sldMk cId="1462224296" sldId="320"/>
        </pc:sldMkLst>
        <pc:spChg chg="mod">
          <ac:chgData name="Frosch, Jonah M" userId="VEvJVNNZfLSCh6seQym5AzOUeMws+PtvngbXO9uDyNc=" providerId="None" clId="Web-{96770C37-5FC1-405F-982E-BA65E90A5949}" dt="2025-05-01T20:51:35.424" v="193" actId="1076"/>
          <ac:spMkLst>
            <pc:docMk/>
            <pc:sldMk cId="1462224296" sldId="320"/>
            <ac:spMk id="2" creationId="{DAEE1D80-401B-CEB9-C26C-49AC130DB1BF}"/>
          </ac:spMkLst>
        </pc:spChg>
        <pc:spChg chg="mod">
          <ac:chgData name="Frosch, Jonah M" userId="VEvJVNNZfLSCh6seQym5AzOUeMws+PtvngbXO9uDyNc=" providerId="None" clId="Web-{96770C37-5FC1-405F-982E-BA65E90A5949}" dt="2025-05-01T20:35:33.161" v="158" actId="1076"/>
          <ac:spMkLst>
            <pc:docMk/>
            <pc:sldMk cId="1462224296" sldId="320"/>
            <ac:spMk id="11" creationId="{140D0BE2-FB7F-61A3-BAC0-B2EB97D2CA0E}"/>
          </ac:spMkLst>
        </pc:spChg>
        <pc:spChg chg="mod">
          <ac:chgData name="Frosch, Jonah M" userId="VEvJVNNZfLSCh6seQym5AzOUeMws+PtvngbXO9uDyNc=" providerId="None" clId="Web-{96770C37-5FC1-405F-982E-BA65E90A5949}" dt="2025-05-01T20:35:40.333" v="160" actId="1076"/>
          <ac:spMkLst>
            <pc:docMk/>
            <pc:sldMk cId="1462224296" sldId="320"/>
            <ac:spMk id="12" creationId="{06F60675-0BDB-E5C8-C180-800CB787EA8B}"/>
          </ac:spMkLst>
        </pc:spChg>
        <pc:spChg chg="add mod">
          <ac:chgData name="Frosch, Jonah M" userId="VEvJVNNZfLSCh6seQym5AzOUeMws+PtvngbXO9uDyNc=" providerId="None" clId="Web-{96770C37-5FC1-405F-982E-BA65E90A5949}" dt="2025-05-01T20:52:10.050" v="205" actId="14100"/>
          <ac:spMkLst>
            <pc:docMk/>
            <pc:sldMk cId="1462224296" sldId="320"/>
            <ac:spMk id="15" creationId="{BF07FCB2-EB73-A6A9-5084-2A0A3395172E}"/>
          </ac:spMkLst>
        </pc:spChg>
        <pc:picChg chg="add mod">
          <ac:chgData name="Frosch, Jonah M" userId="VEvJVNNZfLSCh6seQym5AzOUeMws+PtvngbXO9uDyNc=" providerId="None" clId="Web-{96770C37-5FC1-405F-982E-BA65E90A5949}" dt="2025-05-01T20:44:16.489" v="164" actId="1076"/>
          <ac:picMkLst>
            <pc:docMk/>
            <pc:sldMk cId="1462224296" sldId="320"/>
            <ac:picMk id="3" creationId="{977804D2-0ECD-3DC2-9B74-BF1C341F29B0}"/>
          </ac:picMkLst>
        </pc:picChg>
        <pc:picChg chg="add mod">
          <ac:chgData name="Frosch, Jonah M" userId="VEvJVNNZfLSCh6seQym5AzOUeMws+PtvngbXO9uDyNc=" providerId="None" clId="Web-{96770C37-5FC1-405F-982E-BA65E90A5949}" dt="2025-05-01T20:44:27.380" v="169" actId="1076"/>
          <ac:picMkLst>
            <pc:docMk/>
            <pc:sldMk cId="1462224296" sldId="320"/>
            <ac:picMk id="4" creationId="{4873FF46-D169-FAC0-4B08-7BF49B6B8C70}"/>
          </ac:picMkLst>
        </pc:picChg>
        <pc:picChg chg="add mod">
          <ac:chgData name="Frosch, Jonah M" userId="VEvJVNNZfLSCh6seQym5AzOUeMws+PtvngbXO9uDyNc=" providerId="None" clId="Web-{96770C37-5FC1-405F-982E-BA65E90A5949}" dt="2025-05-01T20:51:37.549" v="194" actId="1076"/>
          <ac:picMkLst>
            <pc:docMk/>
            <pc:sldMk cId="1462224296" sldId="320"/>
            <ac:picMk id="5" creationId="{B8AA23FF-3655-3DF7-4FD2-B23CF8B6EA69}"/>
          </ac:picMkLst>
        </pc:picChg>
        <pc:picChg chg="add del mod">
          <ac:chgData name="Frosch, Jonah M" userId="VEvJVNNZfLSCh6seQym5AzOUeMws+PtvngbXO9uDyNc=" providerId="None" clId="Web-{96770C37-5FC1-405F-982E-BA65E90A5949}" dt="2025-05-01T20:51:42.706" v="196"/>
          <ac:picMkLst>
            <pc:docMk/>
            <pc:sldMk cId="1462224296" sldId="320"/>
            <ac:picMk id="6" creationId="{7E95F0DB-DD63-D042-598A-1F9D9B260FCF}"/>
          </ac:picMkLst>
        </pc:picChg>
        <pc:picChg chg="add mod">
          <ac:chgData name="Frosch, Jonah M" userId="VEvJVNNZfLSCh6seQym5AzOUeMws+PtvngbXO9uDyNc=" providerId="None" clId="Web-{96770C37-5FC1-405F-982E-BA65E90A5949}" dt="2025-05-01T20:51:53.331" v="198" actId="1076"/>
          <ac:picMkLst>
            <pc:docMk/>
            <pc:sldMk cId="1462224296" sldId="320"/>
            <ac:picMk id="7" creationId="{AAC92189-69FD-081E-029D-2159A3B97C2B}"/>
          </ac:picMkLst>
        </pc:picChg>
        <pc:picChg chg="del mod">
          <ac:chgData name="Frosch, Jonah M" userId="VEvJVNNZfLSCh6seQym5AzOUeMws+PtvngbXO9uDyNc=" providerId="None" clId="Web-{96770C37-5FC1-405F-982E-BA65E90A5949}" dt="2025-05-01T20:43:49.519" v="163"/>
          <ac:picMkLst>
            <pc:docMk/>
            <pc:sldMk cId="1462224296" sldId="320"/>
            <ac:picMk id="8" creationId="{71F46266-ACCB-CA56-A819-77693F8F27EF}"/>
          </ac:picMkLst>
        </pc:picChg>
        <pc:picChg chg="del">
          <ac:chgData name="Frosch, Jonah M" userId="VEvJVNNZfLSCh6seQym5AzOUeMws+PtvngbXO9uDyNc=" providerId="None" clId="Web-{96770C37-5FC1-405F-982E-BA65E90A5949}" dt="2025-05-01T20:34:46.159" v="136"/>
          <ac:picMkLst>
            <pc:docMk/>
            <pc:sldMk cId="1462224296" sldId="320"/>
            <ac:picMk id="9" creationId="{241958CD-6B21-5B25-E55D-D9F1F8942737}"/>
          </ac:picMkLst>
        </pc:picChg>
        <pc:picChg chg="del mod">
          <ac:chgData name="Frosch, Jonah M" userId="VEvJVNNZfLSCh6seQym5AzOUeMws+PtvngbXO9uDyNc=" providerId="None" clId="Web-{96770C37-5FC1-405F-982E-BA65E90A5949}" dt="2025-05-01T20:36:02.661" v="162"/>
          <ac:picMkLst>
            <pc:docMk/>
            <pc:sldMk cId="1462224296" sldId="320"/>
            <ac:picMk id="10" creationId="{EBC09FBE-D23C-261B-0784-7C4241B6A979}"/>
          </ac:picMkLst>
        </pc:picChg>
      </pc:sldChg>
      <pc:sldChg chg="addSp delSp modSp">
        <pc:chgData name="Frosch, Jonah M" userId="VEvJVNNZfLSCh6seQym5AzOUeMws+PtvngbXO9uDyNc=" providerId="None" clId="Web-{96770C37-5FC1-405F-982E-BA65E90A5949}" dt="2025-05-01T20:11:50.896" v="63" actId="20577"/>
        <pc:sldMkLst>
          <pc:docMk/>
          <pc:sldMk cId="2710835113" sldId="327"/>
        </pc:sldMkLst>
        <pc:spChg chg="mod">
          <ac:chgData name="Frosch, Jonah M" userId="VEvJVNNZfLSCh6seQym5AzOUeMws+PtvngbXO9uDyNc=" providerId="None" clId="Web-{96770C37-5FC1-405F-982E-BA65E90A5949}" dt="2025-05-01T20:11:50.896" v="63" actId="20577"/>
          <ac:spMkLst>
            <pc:docMk/>
            <pc:sldMk cId="2710835113" sldId="327"/>
            <ac:spMk id="3" creationId="{C51F69DA-F5CA-597A-0EF9-488AEA58F5FB}"/>
          </ac:spMkLst>
        </pc:spChg>
        <pc:spChg chg="add del mod">
          <ac:chgData name="Frosch, Jonah M" userId="VEvJVNNZfLSCh6seQym5AzOUeMws+PtvngbXO9uDyNc=" providerId="None" clId="Web-{96770C37-5FC1-405F-982E-BA65E90A5949}" dt="2025-05-01T20:09:40.001" v="5"/>
          <ac:spMkLst>
            <pc:docMk/>
            <pc:sldMk cId="2710835113" sldId="327"/>
            <ac:spMk id="6" creationId="{76CFD0C0-79CC-B8AC-EE70-02C2101E474D}"/>
          </ac:spMkLst>
        </pc:spChg>
        <pc:spChg chg="add mod">
          <ac:chgData name="Frosch, Jonah M" userId="VEvJVNNZfLSCh6seQym5AzOUeMws+PtvngbXO9uDyNc=" providerId="None" clId="Web-{96770C37-5FC1-405F-982E-BA65E90A5949}" dt="2025-05-01T20:10:41.034" v="61" actId="20577"/>
          <ac:spMkLst>
            <pc:docMk/>
            <pc:sldMk cId="2710835113" sldId="327"/>
            <ac:spMk id="8" creationId="{F04AF91B-EED7-C9DF-F0EF-12CB8F04AC6A}"/>
          </ac:spMkLst>
        </pc:spChg>
      </pc:sldChg>
    </pc:docChg>
  </pc:docChgLst>
  <pc:docChgLst>
    <pc:chgData name="Long Yu" userId="skbp3No8pxC1nHGzrNl2inHzYIbhSZrc4r/xFaMaoLE=" providerId="None" clId="Web-{A2C6CC55-AB29-4C53-8B41-34FD3FDADBA3}"/>
    <pc:docChg chg="modSld">
      <pc:chgData name="Long Yu" userId="skbp3No8pxC1nHGzrNl2inHzYIbhSZrc4r/xFaMaoLE=" providerId="None" clId="Web-{A2C6CC55-AB29-4C53-8B41-34FD3FDADBA3}" dt="2025-05-01T21:22:49.943" v="299"/>
      <pc:docMkLst>
        <pc:docMk/>
      </pc:docMkLst>
      <pc:sldChg chg="modNotes">
        <pc:chgData name="Long Yu" userId="skbp3No8pxC1nHGzrNl2inHzYIbhSZrc4r/xFaMaoLE=" providerId="None" clId="Web-{A2C6CC55-AB29-4C53-8B41-34FD3FDADBA3}" dt="2025-05-01T20:59:05.108" v="8"/>
        <pc:sldMkLst>
          <pc:docMk/>
          <pc:sldMk cId="112650105" sldId="304"/>
        </pc:sldMkLst>
      </pc:sldChg>
      <pc:sldChg chg="modSp modNotes">
        <pc:chgData name="Long Yu" userId="skbp3No8pxC1nHGzrNl2inHzYIbhSZrc4r/xFaMaoLE=" providerId="None" clId="Web-{A2C6CC55-AB29-4C53-8B41-34FD3FDADBA3}" dt="2025-05-01T21:22:49.943" v="299"/>
        <pc:sldMkLst>
          <pc:docMk/>
          <pc:sldMk cId="1586343079" sldId="317"/>
        </pc:sldMkLst>
        <pc:spChg chg="mod">
          <ac:chgData name="Long Yu" userId="skbp3No8pxC1nHGzrNl2inHzYIbhSZrc4r/xFaMaoLE=" providerId="None" clId="Web-{A2C6CC55-AB29-4C53-8B41-34FD3FDADBA3}" dt="2025-05-01T21:22:19.614" v="258" actId="20577"/>
          <ac:spMkLst>
            <pc:docMk/>
            <pc:sldMk cId="1586343079" sldId="317"/>
            <ac:spMk id="8" creationId="{D8C64649-CF14-A17A-1D33-48C431D09E59}"/>
          </ac:spMkLst>
        </pc:spChg>
      </pc:sldChg>
    </pc:docChg>
  </pc:docChgLst>
</pc:chgInfo>
</file>

<file path=ppt/comments/modernComment_124_8C2C6FDD.xml><?xml version="1.0" encoding="utf-8"?>
<p188:cmLst xmlns:a="http://schemas.openxmlformats.org/drawingml/2006/main" xmlns:r="http://schemas.openxmlformats.org/officeDocument/2006/relationships" xmlns:p188="http://schemas.microsoft.com/office/powerpoint/2018/8/main">
  <p188:cm id="{3E48D07F-9123-4434-A806-828164024CE6}" authorId="{12113EBF-152E-EF54-1C38-D7EA1BBF83AF}" created="2025-04-30T00:20:55.699">
    <pc:sldMkLst xmlns:pc="http://schemas.microsoft.com/office/powerpoint/2013/main/command">
      <pc:docMk/>
      <pc:sldMk cId="2351722461" sldId="292"/>
    </pc:sldMkLst>
    <p188:txBody>
      <a:bodyPr/>
      <a:lstStyle/>
      <a:p>
        <a:r>
          <a:rPr lang="en-US"/>
          <a:t>Honestly can prob remove this slide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4DB29-19B5-6A4A-8D56-00995D64B532}" type="doc">
      <dgm:prSet loTypeId="urn:microsoft.com/office/officeart/2005/8/layout/chevron1" loCatId="" qsTypeId="urn:microsoft.com/office/officeart/2005/8/quickstyle/simple1" qsCatId="simple" csTypeId="urn:microsoft.com/office/officeart/2005/8/colors/colorful1" csCatId="colorful" phldr="1"/>
      <dgm:spPr/>
    </dgm:pt>
    <dgm:pt modelId="{A9DAC683-1AED-DC45-92A1-59304160B2B0}">
      <dgm:prSet phldrT="[Text]"/>
      <dgm:spPr/>
      <dgm:t>
        <a:bodyPr/>
        <a:lstStyle/>
        <a:p>
          <a:r>
            <a:rPr lang="en-US"/>
            <a:t>Development Board</a:t>
          </a:r>
        </a:p>
      </dgm:t>
    </dgm:pt>
    <dgm:pt modelId="{AB1B9C45-1588-9243-B65B-605625D1DB6A}" type="parTrans" cxnId="{4A64CD50-701B-4049-BBA3-82B295F4A2D5}">
      <dgm:prSet/>
      <dgm:spPr/>
      <dgm:t>
        <a:bodyPr/>
        <a:lstStyle/>
        <a:p>
          <a:endParaRPr lang="en-US"/>
        </a:p>
      </dgm:t>
    </dgm:pt>
    <dgm:pt modelId="{0E8DB7F3-FA0F-214A-967E-B62383B76D6C}" type="sibTrans" cxnId="{4A64CD50-701B-4049-BBA3-82B295F4A2D5}">
      <dgm:prSet/>
      <dgm:spPr/>
      <dgm:t>
        <a:bodyPr/>
        <a:lstStyle/>
        <a:p>
          <a:endParaRPr lang="en-US"/>
        </a:p>
      </dgm:t>
    </dgm:pt>
    <dgm:pt modelId="{4E1EA70A-513A-834A-9BD5-EBF63AA35D49}">
      <dgm:prSet phldrT="[Text]"/>
      <dgm:spPr/>
      <dgm:t>
        <a:bodyPr/>
        <a:lstStyle/>
        <a:p>
          <a:r>
            <a:rPr lang="en-US"/>
            <a:t>Revision 1</a:t>
          </a:r>
        </a:p>
      </dgm:t>
    </dgm:pt>
    <dgm:pt modelId="{54BF6A5B-B392-E84A-9664-23141BFFF032}" type="parTrans" cxnId="{12C7CD50-CF6C-344B-A3F7-39B59CBFDC10}">
      <dgm:prSet/>
      <dgm:spPr/>
      <dgm:t>
        <a:bodyPr/>
        <a:lstStyle/>
        <a:p>
          <a:endParaRPr lang="en-US"/>
        </a:p>
      </dgm:t>
    </dgm:pt>
    <dgm:pt modelId="{58C606B6-C45A-AC46-BD8D-38DE8FB369E4}" type="sibTrans" cxnId="{12C7CD50-CF6C-344B-A3F7-39B59CBFDC10}">
      <dgm:prSet/>
      <dgm:spPr/>
      <dgm:t>
        <a:bodyPr/>
        <a:lstStyle/>
        <a:p>
          <a:endParaRPr lang="en-US"/>
        </a:p>
      </dgm:t>
    </dgm:pt>
    <dgm:pt modelId="{4DD87487-669B-5F41-9B54-2C77962BF189}">
      <dgm:prSet phldrT="[Text]"/>
      <dgm:spPr/>
      <dgm:t>
        <a:bodyPr/>
        <a:lstStyle/>
        <a:p>
          <a:r>
            <a:rPr lang="en-US"/>
            <a:t>Revision 2</a:t>
          </a:r>
        </a:p>
      </dgm:t>
    </dgm:pt>
    <dgm:pt modelId="{92469438-2927-A149-9FCB-4547D3D92933}" type="parTrans" cxnId="{C081B12E-2094-934C-98E1-D377B8A2708D}">
      <dgm:prSet/>
      <dgm:spPr/>
      <dgm:t>
        <a:bodyPr/>
        <a:lstStyle/>
        <a:p>
          <a:endParaRPr lang="en-US"/>
        </a:p>
      </dgm:t>
    </dgm:pt>
    <dgm:pt modelId="{004F4441-1070-254F-951F-C4D8D0FD8391}" type="sibTrans" cxnId="{C081B12E-2094-934C-98E1-D377B8A2708D}">
      <dgm:prSet/>
      <dgm:spPr/>
      <dgm:t>
        <a:bodyPr/>
        <a:lstStyle/>
        <a:p>
          <a:endParaRPr lang="en-US"/>
        </a:p>
      </dgm:t>
    </dgm:pt>
    <dgm:pt modelId="{A200E4BA-3A66-F84F-81A7-C637567E671D}">
      <dgm:prSet phldrT="[Text]"/>
      <dgm:spPr/>
      <dgm:t>
        <a:bodyPr/>
        <a:lstStyle/>
        <a:p>
          <a:r>
            <a:rPr lang="en-US"/>
            <a:t>Get familiar with software via examples </a:t>
          </a:r>
        </a:p>
      </dgm:t>
    </dgm:pt>
    <dgm:pt modelId="{B7DB9891-D31E-B14A-BCAC-31CECB6FA899}" type="parTrans" cxnId="{9527C07B-0619-F541-B127-558A13FE9D7A}">
      <dgm:prSet/>
      <dgm:spPr/>
      <dgm:t>
        <a:bodyPr/>
        <a:lstStyle/>
        <a:p>
          <a:endParaRPr lang="en-US"/>
        </a:p>
      </dgm:t>
    </dgm:pt>
    <dgm:pt modelId="{69A7BDDC-F946-B241-BA7E-DA67C4FF01DF}" type="sibTrans" cxnId="{9527C07B-0619-F541-B127-558A13FE9D7A}">
      <dgm:prSet/>
      <dgm:spPr/>
      <dgm:t>
        <a:bodyPr/>
        <a:lstStyle/>
        <a:p>
          <a:endParaRPr lang="en-US"/>
        </a:p>
      </dgm:t>
    </dgm:pt>
    <dgm:pt modelId="{71D9CFD4-0CCC-EA42-BFA7-53425DA20D8C}">
      <dgm:prSet phldrT="[Text]"/>
      <dgm:spPr/>
      <dgm:t>
        <a:bodyPr/>
        <a:lstStyle/>
        <a:p>
          <a:r>
            <a:rPr lang="en-US"/>
            <a:t>Setup hardware configurations</a:t>
          </a:r>
        </a:p>
      </dgm:t>
    </dgm:pt>
    <dgm:pt modelId="{3603D935-B7A5-774F-81C1-D86D65C7246C}" type="parTrans" cxnId="{AA67BA6B-C692-3249-95C3-857C866B8506}">
      <dgm:prSet/>
      <dgm:spPr/>
      <dgm:t>
        <a:bodyPr/>
        <a:lstStyle/>
        <a:p>
          <a:endParaRPr lang="en-US"/>
        </a:p>
      </dgm:t>
    </dgm:pt>
    <dgm:pt modelId="{86EFDBD0-9054-4D47-B7E6-A392BBB1D237}" type="sibTrans" cxnId="{AA67BA6B-C692-3249-95C3-857C866B8506}">
      <dgm:prSet/>
      <dgm:spPr/>
      <dgm:t>
        <a:bodyPr/>
        <a:lstStyle/>
        <a:p>
          <a:endParaRPr lang="en-US"/>
        </a:p>
      </dgm:t>
    </dgm:pt>
    <dgm:pt modelId="{8AD166A6-1186-3547-9A2D-28596E8D2EDD}">
      <dgm:prSet phldrT="[Text]"/>
      <dgm:spPr/>
      <dgm:t>
        <a:bodyPr/>
        <a:lstStyle/>
        <a:p>
          <a:r>
            <a:rPr lang="en-US"/>
            <a:t>Partially meet requirements</a:t>
          </a:r>
        </a:p>
      </dgm:t>
    </dgm:pt>
    <dgm:pt modelId="{078FA578-B5DF-8E4D-B23D-CACEF08F8C6F}" type="parTrans" cxnId="{1FEECCD4-11E5-A144-8F0E-19D139692B4B}">
      <dgm:prSet/>
      <dgm:spPr/>
      <dgm:t>
        <a:bodyPr/>
        <a:lstStyle/>
        <a:p>
          <a:endParaRPr lang="en-US"/>
        </a:p>
      </dgm:t>
    </dgm:pt>
    <dgm:pt modelId="{3E656632-F25F-D14E-B647-BC998BC84328}" type="sibTrans" cxnId="{1FEECCD4-11E5-A144-8F0E-19D139692B4B}">
      <dgm:prSet/>
      <dgm:spPr/>
      <dgm:t>
        <a:bodyPr/>
        <a:lstStyle/>
        <a:p>
          <a:endParaRPr lang="en-US"/>
        </a:p>
      </dgm:t>
    </dgm:pt>
    <dgm:pt modelId="{0560C252-63F3-DC4C-8AC7-85E31500AFFC}">
      <dgm:prSet phldrT="[Text]"/>
      <dgm:spPr/>
      <dgm:t>
        <a:bodyPr/>
        <a:lstStyle/>
        <a:p>
          <a:r>
            <a:rPr lang="en-US"/>
            <a:t>Test hardware to learn for next revision</a:t>
          </a:r>
        </a:p>
      </dgm:t>
    </dgm:pt>
    <dgm:pt modelId="{EE886794-A143-5549-957A-CA350C1D207E}" type="parTrans" cxnId="{01D90C1C-06B4-1046-931D-17E8256D561A}">
      <dgm:prSet/>
      <dgm:spPr/>
      <dgm:t>
        <a:bodyPr/>
        <a:lstStyle/>
        <a:p>
          <a:endParaRPr lang="en-US"/>
        </a:p>
      </dgm:t>
    </dgm:pt>
    <dgm:pt modelId="{CB711AB8-3B3D-5F47-9CDF-138CFF877C65}" type="sibTrans" cxnId="{01D90C1C-06B4-1046-931D-17E8256D561A}">
      <dgm:prSet/>
      <dgm:spPr/>
      <dgm:t>
        <a:bodyPr/>
        <a:lstStyle/>
        <a:p>
          <a:endParaRPr lang="en-US"/>
        </a:p>
      </dgm:t>
    </dgm:pt>
    <dgm:pt modelId="{510FBF65-76B4-1F4F-B009-60FDE0A7A18E}">
      <dgm:prSet phldrT="[Text]"/>
      <dgm:spPr/>
      <dgm:t>
        <a:bodyPr/>
        <a:lstStyle/>
        <a:p>
          <a:r>
            <a:rPr lang="en-US"/>
            <a:t>Test basic custom software</a:t>
          </a:r>
        </a:p>
      </dgm:t>
    </dgm:pt>
    <dgm:pt modelId="{90B19CC3-6407-4242-9B8A-7506B531F609}" type="parTrans" cxnId="{0DC8082A-2434-BE43-8524-00D67D694250}">
      <dgm:prSet/>
      <dgm:spPr/>
      <dgm:t>
        <a:bodyPr/>
        <a:lstStyle/>
        <a:p>
          <a:endParaRPr lang="en-US"/>
        </a:p>
      </dgm:t>
    </dgm:pt>
    <dgm:pt modelId="{9CC3E1C1-7614-0B48-B18F-9F17B3CC058F}" type="sibTrans" cxnId="{0DC8082A-2434-BE43-8524-00D67D694250}">
      <dgm:prSet/>
      <dgm:spPr/>
      <dgm:t>
        <a:bodyPr/>
        <a:lstStyle/>
        <a:p>
          <a:endParaRPr lang="en-US"/>
        </a:p>
      </dgm:t>
    </dgm:pt>
    <dgm:pt modelId="{C516FBC1-780D-7049-83E2-8D71627B4CFA}">
      <dgm:prSet phldrT="[Text]"/>
      <dgm:spPr/>
      <dgm:t>
        <a:bodyPr/>
        <a:lstStyle/>
        <a:p>
          <a:r>
            <a:rPr lang="en-US"/>
            <a:t>Completely meet requirements</a:t>
          </a:r>
        </a:p>
      </dgm:t>
    </dgm:pt>
    <dgm:pt modelId="{4680AF44-5344-CC46-BD86-7A3E3E77EC96}" type="parTrans" cxnId="{9F6C8616-DEBB-F94F-8F7A-A48FD123491E}">
      <dgm:prSet/>
      <dgm:spPr/>
      <dgm:t>
        <a:bodyPr/>
        <a:lstStyle/>
        <a:p>
          <a:endParaRPr lang="en-US"/>
        </a:p>
      </dgm:t>
    </dgm:pt>
    <dgm:pt modelId="{3F492005-0EDA-3E48-BE5C-1A3C4A136D85}" type="sibTrans" cxnId="{9F6C8616-DEBB-F94F-8F7A-A48FD123491E}">
      <dgm:prSet/>
      <dgm:spPr/>
      <dgm:t>
        <a:bodyPr/>
        <a:lstStyle/>
        <a:p>
          <a:endParaRPr lang="en-US"/>
        </a:p>
      </dgm:t>
    </dgm:pt>
    <dgm:pt modelId="{80BE9021-538C-CC43-9C6B-2937D081100F}">
      <dgm:prSet phldrT="[Text]"/>
      <dgm:spPr/>
      <dgm:t>
        <a:bodyPr/>
        <a:lstStyle/>
        <a:p>
          <a:r>
            <a:rPr lang="en-US"/>
            <a:t>Final deliverable</a:t>
          </a:r>
        </a:p>
      </dgm:t>
    </dgm:pt>
    <dgm:pt modelId="{72AA58EB-CC4D-F74D-B074-BED7EBFEE5A2}" type="parTrans" cxnId="{E4CA574D-8B4F-0440-BA19-C47281E2001A}">
      <dgm:prSet/>
      <dgm:spPr/>
      <dgm:t>
        <a:bodyPr/>
        <a:lstStyle/>
        <a:p>
          <a:endParaRPr lang="en-US"/>
        </a:p>
      </dgm:t>
    </dgm:pt>
    <dgm:pt modelId="{A2F0D7FB-BF1F-3340-9B27-D7834BFA623A}" type="sibTrans" cxnId="{E4CA574D-8B4F-0440-BA19-C47281E2001A}">
      <dgm:prSet/>
      <dgm:spPr/>
      <dgm:t>
        <a:bodyPr/>
        <a:lstStyle/>
        <a:p>
          <a:endParaRPr lang="en-US"/>
        </a:p>
      </dgm:t>
    </dgm:pt>
    <dgm:pt modelId="{0486F75C-7D5A-B247-9170-B02A4A1053D6}" type="pres">
      <dgm:prSet presAssocID="{5974DB29-19B5-6A4A-8D56-00995D64B532}" presName="Name0" presStyleCnt="0">
        <dgm:presLayoutVars>
          <dgm:dir/>
          <dgm:animLvl val="lvl"/>
          <dgm:resizeHandles val="exact"/>
        </dgm:presLayoutVars>
      </dgm:prSet>
      <dgm:spPr/>
    </dgm:pt>
    <dgm:pt modelId="{654F59EB-89E9-244C-852C-CE88CDC9A870}" type="pres">
      <dgm:prSet presAssocID="{A9DAC683-1AED-DC45-92A1-59304160B2B0}" presName="composite" presStyleCnt="0"/>
      <dgm:spPr/>
    </dgm:pt>
    <dgm:pt modelId="{6044A286-8930-2C41-8EE4-8C9413F0D1AB}" type="pres">
      <dgm:prSet presAssocID="{A9DAC683-1AED-DC45-92A1-59304160B2B0}" presName="parTx" presStyleLbl="node1" presStyleIdx="0" presStyleCnt="3" custLinFactNeighborX="1077">
        <dgm:presLayoutVars>
          <dgm:chMax val="0"/>
          <dgm:chPref val="0"/>
          <dgm:bulletEnabled val="1"/>
        </dgm:presLayoutVars>
      </dgm:prSet>
      <dgm:spPr/>
    </dgm:pt>
    <dgm:pt modelId="{03F7BD69-0D55-9E4D-9030-3F9D1F00FC59}" type="pres">
      <dgm:prSet presAssocID="{A9DAC683-1AED-DC45-92A1-59304160B2B0}" presName="desTx" presStyleLbl="revTx" presStyleIdx="0" presStyleCnt="3">
        <dgm:presLayoutVars>
          <dgm:bulletEnabled val="1"/>
        </dgm:presLayoutVars>
      </dgm:prSet>
      <dgm:spPr/>
    </dgm:pt>
    <dgm:pt modelId="{8A560BC2-66B0-EE4E-B856-06545F140534}" type="pres">
      <dgm:prSet presAssocID="{0E8DB7F3-FA0F-214A-967E-B62383B76D6C}" presName="space" presStyleCnt="0"/>
      <dgm:spPr/>
    </dgm:pt>
    <dgm:pt modelId="{7D095FE4-9816-D840-B9B4-094762119F51}" type="pres">
      <dgm:prSet presAssocID="{4E1EA70A-513A-834A-9BD5-EBF63AA35D49}" presName="composite" presStyleCnt="0"/>
      <dgm:spPr/>
    </dgm:pt>
    <dgm:pt modelId="{F420979C-E9D6-1D4C-9608-CBBAA82C2EE5}" type="pres">
      <dgm:prSet presAssocID="{4E1EA70A-513A-834A-9BD5-EBF63AA35D49}" presName="parTx" presStyleLbl="node1" presStyleIdx="1" presStyleCnt="3">
        <dgm:presLayoutVars>
          <dgm:chMax val="0"/>
          <dgm:chPref val="0"/>
          <dgm:bulletEnabled val="1"/>
        </dgm:presLayoutVars>
      </dgm:prSet>
      <dgm:spPr/>
    </dgm:pt>
    <dgm:pt modelId="{D80AC8A9-03EC-E44E-8FBE-9EACB35482E2}" type="pres">
      <dgm:prSet presAssocID="{4E1EA70A-513A-834A-9BD5-EBF63AA35D49}" presName="desTx" presStyleLbl="revTx" presStyleIdx="1" presStyleCnt="3">
        <dgm:presLayoutVars>
          <dgm:bulletEnabled val="1"/>
        </dgm:presLayoutVars>
      </dgm:prSet>
      <dgm:spPr/>
    </dgm:pt>
    <dgm:pt modelId="{2AB917DD-E6E4-3C46-8CA3-2CD65EFD08CD}" type="pres">
      <dgm:prSet presAssocID="{58C606B6-C45A-AC46-BD8D-38DE8FB369E4}" presName="space" presStyleCnt="0"/>
      <dgm:spPr/>
    </dgm:pt>
    <dgm:pt modelId="{75157C74-D83D-5A43-AC5E-C134FA19D1BA}" type="pres">
      <dgm:prSet presAssocID="{4DD87487-669B-5F41-9B54-2C77962BF189}" presName="composite" presStyleCnt="0"/>
      <dgm:spPr/>
    </dgm:pt>
    <dgm:pt modelId="{4B199E4F-6192-8E4F-A549-03852D013C0F}" type="pres">
      <dgm:prSet presAssocID="{4DD87487-669B-5F41-9B54-2C77962BF189}" presName="parTx" presStyleLbl="node1" presStyleIdx="2" presStyleCnt="3">
        <dgm:presLayoutVars>
          <dgm:chMax val="0"/>
          <dgm:chPref val="0"/>
          <dgm:bulletEnabled val="1"/>
        </dgm:presLayoutVars>
      </dgm:prSet>
      <dgm:spPr/>
    </dgm:pt>
    <dgm:pt modelId="{9D95C05A-7787-F541-A2CF-7B3829307F51}" type="pres">
      <dgm:prSet presAssocID="{4DD87487-669B-5F41-9B54-2C77962BF189}" presName="desTx" presStyleLbl="revTx" presStyleIdx="2" presStyleCnt="3">
        <dgm:presLayoutVars>
          <dgm:bulletEnabled val="1"/>
        </dgm:presLayoutVars>
      </dgm:prSet>
      <dgm:spPr/>
    </dgm:pt>
  </dgm:ptLst>
  <dgm:cxnLst>
    <dgm:cxn modelId="{EECDC301-4CF7-9F4B-9132-E82F18D57AE2}" type="presOf" srcId="{A200E4BA-3A66-F84F-81A7-C637567E671D}" destId="{03F7BD69-0D55-9E4D-9030-3F9D1F00FC59}" srcOrd="0" destOrd="0" presId="urn:microsoft.com/office/officeart/2005/8/layout/chevron1"/>
    <dgm:cxn modelId="{940F6B0D-2E32-9C46-82F9-B49C7306E0FD}" type="presOf" srcId="{A9DAC683-1AED-DC45-92A1-59304160B2B0}" destId="{6044A286-8930-2C41-8EE4-8C9413F0D1AB}" srcOrd="0" destOrd="0" presId="urn:microsoft.com/office/officeart/2005/8/layout/chevron1"/>
    <dgm:cxn modelId="{9F6C8616-DEBB-F94F-8F7A-A48FD123491E}" srcId="{4DD87487-669B-5F41-9B54-2C77962BF189}" destId="{C516FBC1-780D-7049-83E2-8D71627B4CFA}" srcOrd="0" destOrd="0" parTransId="{4680AF44-5344-CC46-BD86-7A3E3E77EC96}" sibTransId="{3F492005-0EDA-3E48-BE5C-1A3C4A136D85}"/>
    <dgm:cxn modelId="{B87ECD18-C45D-5B46-8F90-3ED760490718}" type="presOf" srcId="{4DD87487-669B-5F41-9B54-2C77962BF189}" destId="{4B199E4F-6192-8E4F-A549-03852D013C0F}" srcOrd="0" destOrd="0" presId="urn:microsoft.com/office/officeart/2005/8/layout/chevron1"/>
    <dgm:cxn modelId="{01D90C1C-06B4-1046-931D-17E8256D561A}" srcId="{4E1EA70A-513A-834A-9BD5-EBF63AA35D49}" destId="{0560C252-63F3-DC4C-8AC7-85E31500AFFC}" srcOrd="1" destOrd="0" parTransId="{EE886794-A143-5549-957A-CA350C1D207E}" sibTransId="{CB711AB8-3B3D-5F47-9CDF-138CFF877C65}"/>
    <dgm:cxn modelId="{0DC8082A-2434-BE43-8524-00D67D694250}" srcId="{4E1EA70A-513A-834A-9BD5-EBF63AA35D49}" destId="{510FBF65-76B4-1F4F-B009-60FDE0A7A18E}" srcOrd="2" destOrd="0" parTransId="{90B19CC3-6407-4242-9B8A-7506B531F609}" sibTransId="{9CC3E1C1-7614-0B48-B18F-9F17B3CC058F}"/>
    <dgm:cxn modelId="{C081B12E-2094-934C-98E1-D377B8A2708D}" srcId="{5974DB29-19B5-6A4A-8D56-00995D64B532}" destId="{4DD87487-669B-5F41-9B54-2C77962BF189}" srcOrd="2" destOrd="0" parTransId="{92469438-2927-A149-9FCB-4547D3D92933}" sibTransId="{004F4441-1070-254F-951F-C4D8D0FD8391}"/>
    <dgm:cxn modelId="{8008185E-9D0E-C44E-8233-2FD26A6BADBE}" type="presOf" srcId="{71D9CFD4-0CCC-EA42-BFA7-53425DA20D8C}" destId="{03F7BD69-0D55-9E4D-9030-3F9D1F00FC59}" srcOrd="0" destOrd="1" presId="urn:microsoft.com/office/officeart/2005/8/layout/chevron1"/>
    <dgm:cxn modelId="{AA67BA6B-C692-3249-95C3-857C866B8506}" srcId="{A9DAC683-1AED-DC45-92A1-59304160B2B0}" destId="{71D9CFD4-0CCC-EA42-BFA7-53425DA20D8C}" srcOrd="1" destOrd="0" parTransId="{3603D935-B7A5-774F-81C1-D86D65C7246C}" sibTransId="{86EFDBD0-9054-4D47-B7E6-A392BBB1D237}"/>
    <dgm:cxn modelId="{E4CA574D-8B4F-0440-BA19-C47281E2001A}" srcId="{4DD87487-669B-5F41-9B54-2C77962BF189}" destId="{80BE9021-538C-CC43-9C6B-2937D081100F}" srcOrd="1" destOrd="0" parTransId="{72AA58EB-CC4D-F74D-B074-BED7EBFEE5A2}" sibTransId="{A2F0D7FB-BF1F-3340-9B27-D7834BFA623A}"/>
    <dgm:cxn modelId="{4A64CD50-701B-4049-BBA3-82B295F4A2D5}" srcId="{5974DB29-19B5-6A4A-8D56-00995D64B532}" destId="{A9DAC683-1AED-DC45-92A1-59304160B2B0}" srcOrd="0" destOrd="0" parTransId="{AB1B9C45-1588-9243-B65B-605625D1DB6A}" sibTransId="{0E8DB7F3-FA0F-214A-967E-B62383B76D6C}"/>
    <dgm:cxn modelId="{12C7CD50-CF6C-344B-A3F7-39B59CBFDC10}" srcId="{5974DB29-19B5-6A4A-8D56-00995D64B532}" destId="{4E1EA70A-513A-834A-9BD5-EBF63AA35D49}" srcOrd="1" destOrd="0" parTransId="{54BF6A5B-B392-E84A-9664-23141BFFF032}" sibTransId="{58C606B6-C45A-AC46-BD8D-38DE8FB369E4}"/>
    <dgm:cxn modelId="{D0764678-20CD-4C4F-B58C-3F94C9259E6F}" type="presOf" srcId="{510FBF65-76B4-1F4F-B009-60FDE0A7A18E}" destId="{D80AC8A9-03EC-E44E-8FBE-9EACB35482E2}" srcOrd="0" destOrd="2" presId="urn:microsoft.com/office/officeart/2005/8/layout/chevron1"/>
    <dgm:cxn modelId="{9527C07B-0619-F541-B127-558A13FE9D7A}" srcId="{A9DAC683-1AED-DC45-92A1-59304160B2B0}" destId="{A200E4BA-3A66-F84F-81A7-C637567E671D}" srcOrd="0" destOrd="0" parTransId="{B7DB9891-D31E-B14A-BCAC-31CECB6FA899}" sibTransId="{69A7BDDC-F946-B241-BA7E-DA67C4FF01DF}"/>
    <dgm:cxn modelId="{E42CA181-DD88-9349-8CF8-DFFC4B344BFA}" type="presOf" srcId="{0560C252-63F3-DC4C-8AC7-85E31500AFFC}" destId="{D80AC8A9-03EC-E44E-8FBE-9EACB35482E2}" srcOrd="0" destOrd="1" presId="urn:microsoft.com/office/officeart/2005/8/layout/chevron1"/>
    <dgm:cxn modelId="{6779DB86-5892-FE44-B2F1-A95C86758269}" type="presOf" srcId="{4E1EA70A-513A-834A-9BD5-EBF63AA35D49}" destId="{F420979C-E9D6-1D4C-9608-CBBAA82C2EE5}" srcOrd="0" destOrd="0" presId="urn:microsoft.com/office/officeart/2005/8/layout/chevron1"/>
    <dgm:cxn modelId="{9AFD42A5-A452-3C40-BF58-FE4BB21D1609}" type="presOf" srcId="{8AD166A6-1186-3547-9A2D-28596E8D2EDD}" destId="{D80AC8A9-03EC-E44E-8FBE-9EACB35482E2}" srcOrd="0" destOrd="0" presId="urn:microsoft.com/office/officeart/2005/8/layout/chevron1"/>
    <dgm:cxn modelId="{9692D6B8-5300-AA4A-969A-178293F4A752}" type="presOf" srcId="{5974DB29-19B5-6A4A-8D56-00995D64B532}" destId="{0486F75C-7D5A-B247-9170-B02A4A1053D6}" srcOrd="0" destOrd="0" presId="urn:microsoft.com/office/officeart/2005/8/layout/chevron1"/>
    <dgm:cxn modelId="{D35ABACA-0BC9-D243-B590-C0BD7EDA175E}" type="presOf" srcId="{C516FBC1-780D-7049-83E2-8D71627B4CFA}" destId="{9D95C05A-7787-F541-A2CF-7B3829307F51}" srcOrd="0" destOrd="0" presId="urn:microsoft.com/office/officeart/2005/8/layout/chevron1"/>
    <dgm:cxn modelId="{1FEECCD4-11E5-A144-8F0E-19D139692B4B}" srcId="{4E1EA70A-513A-834A-9BD5-EBF63AA35D49}" destId="{8AD166A6-1186-3547-9A2D-28596E8D2EDD}" srcOrd="0" destOrd="0" parTransId="{078FA578-B5DF-8E4D-B23D-CACEF08F8C6F}" sibTransId="{3E656632-F25F-D14E-B647-BC998BC84328}"/>
    <dgm:cxn modelId="{F3DC03DB-281F-9943-82A4-422A9AB63B8E}" type="presOf" srcId="{80BE9021-538C-CC43-9C6B-2937D081100F}" destId="{9D95C05A-7787-F541-A2CF-7B3829307F51}" srcOrd="0" destOrd="1" presId="urn:microsoft.com/office/officeart/2005/8/layout/chevron1"/>
    <dgm:cxn modelId="{A807311D-7C80-D944-9ABD-2C1DCDA527CF}" type="presParOf" srcId="{0486F75C-7D5A-B247-9170-B02A4A1053D6}" destId="{654F59EB-89E9-244C-852C-CE88CDC9A870}" srcOrd="0" destOrd="0" presId="urn:microsoft.com/office/officeart/2005/8/layout/chevron1"/>
    <dgm:cxn modelId="{C5E53B20-0210-1649-B989-FE85916655E8}" type="presParOf" srcId="{654F59EB-89E9-244C-852C-CE88CDC9A870}" destId="{6044A286-8930-2C41-8EE4-8C9413F0D1AB}" srcOrd="0" destOrd="0" presId="urn:microsoft.com/office/officeart/2005/8/layout/chevron1"/>
    <dgm:cxn modelId="{90B8D125-A2DB-5744-B773-283EF5AE33EC}" type="presParOf" srcId="{654F59EB-89E9-244C-852C-CE88CDC9A870}" destId="{03F7BD69-0D55-9E4D-9030-3F9D1F00FC59}" srcOrd="1" destOrd="0" presId="urn:microsoft.com/office/officeart/2005/8/layout/chevron1"/>
    <dgm:cxn modelId="{304C3664-0A8C-F243-A081-3B48B4BEA31E}" type="presParOf" srcId="{0486F75C-7D5A-B247-9170-B02A4A1053D6}" destId="{8A560BC2-66B0-EE4E-B856-06545F140534}" srcOrd="1" destOrd="0" presId="urn:microsoft.com/office/officeart/2005/8/layout/chevron1"/>
    <dgm:cxn modelId="{A2E0BC4D-DBFD-334D-8FBA-C0DA83FF1AA9}" type="presParOf" srcId="{0486F75C-7D5A-B247-9170-B02A4A1053D6}" destId="{7D095FE4-9816-D840-B9B4-094762119F51}" srcOrd="2" destOrd="0" presId="urn:microsoft.com/office/officeart/2005/8/layout/chevron1"/>
    <dgm:cxn modelId="{92B08015-2BA4-2841-BC02-F1D0E658C481}" type="presParOf" srcId="{7D095FE4-9816-D840-B9B4-094762119F51}" destId="{F420979C-E9D6-1D4C-9608-CBBAA82C2EE5}" srcOrd="0" destOrd="0" presId="urn:microsoft.com/office/officeart/2005/8/layout/chevron1"/>
    <dgm:cxn modelId="{55A36D08-E7E3-1F45-8FBB-1769E47D694B}" type="presParOf" srcId="{7D095FE4-9816-D840-B9B4-094762119F51}" destId="{D80AC8A9-03EC-E44E-8FBE-9EACB35482E2}" srcOrd="1" destOrd="0" presId="urn:microsoft.com/office/officeart/2005/8/layout/chevron1"/>
    <dgm:cxn modelId="{590B751A-950D-DB4F-AE75-3121FCE83658}" type="presParOf" srcId="{0486F75C-7D5A-B247-9170-B02A4A1053D6}" destId="{2AB917DD-E6E4-3C46-8CA3-2CD65EFD08CD}" srcOrd="3" destOrd="0" presId="urn:microsoft.com/office/officeart/2005/8/layout/chevron1"/>
    <dgm:cxn modelId="{91882085-F89D-214A-92F9-33C00987041D}" type="presParOf" srcId="{0486F75C-7D5A-B247-9170-B02A4A1053D6}" destId="{75157C74-D83D-5A43-AC5E-C134FA19D1BA}" srcOrd="4" destOrd="0" presId="urn:microsoft.com/office/officeart/2005/8/layout/chevron1"/>
    <dgm:cxn modelId="{12E415DA-1849-D64D-952C-47B1336A9C23}" type="presParOf" srcId="{75157C74-D83D-5A43-AC5E-C134FA19D1BA}" destId="{4B199E4F-6192-8E4F-A549-03852D013C0F}" srcOrd="0" destOrd="0" presId="urn:microsoft.com/office/officeart/2005/8/layout/chevron1"/>
    <dgm:cxn modelId="{B82DA43B-CCF3-5B4B-99A8-9A0ADB9B32CE}" type="presParOf" srcId="{75157C74-D83D-5A43-AC5E-C134FA19D1BA}" destId="{9D95C05A-7787-F541-A2CF-7B3829307F51}"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4A286-8930-2C41-8EE4-8C9413F0D1AB}">
      <dsp:nvSpPr>
        <dsp:cNvPr id="0" name=""/>
        <dsp:cNvSpPr/>
      </dsp:nvSpPr>
      <dsp:spPr>
        <a:xfrm>
          <a:off x="40488" y="62795"/>
          <a:ext cx="3308736" cy="1242000"/>
        </a:xfrm>
        <a:prstGeom prst="chevron">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Development Board</a:t>
          </a:r>
        </a:p>
      </dsp:txBody>
      <dsp:txXfrm>
        <a:off x="661488" y="62795"/>
        <a:ext cx="2066736" cy="1242000"/>
      </dsp:txXfrm>
    </dsp:sp>
    <dsp:sp modelId="{03F7BD69-0D55-9E4D-9030-3F9D1F00FC59}">
      <dsp:nvSpPr>
        <dsp:cNvPr id="0" name=""/>
        <dsp:cNvSpPr/>
      </dsp:nvSpPr>
      <dsp:spPr>
        <a:xfrm>
          <a:off x="4853"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Get familiar with software via examples </a:t>
          </a:r>
        </a:p>
        <a:p>
          <a:pPr marL="228600" lvl="1" indent="-228600" algn="l" defTabSz="1022350">
            <a:lnSpc>
              <a:spcPct val="90000"/>
            </a:lnSpc>
            <a:spcBef>
              <a:spcPct val="0"/>
            </a:spcBef>
            <a:spcAft>
              <a:spcPct val="15000"/>
            </a:spcAft>
            <a:buChar char="•"/>
          </a:pPr>
          <a:r>
            <a:rPr lang="en-US" sz="2300" kern="1200"/>
            <a:t>Setup hardware configurations</a:t>
          </a:r>
        </a:p>
      </dsp:txBody>
      <dsp:txXfrm>
        <a:off x="4853" y="1460045"/>
        <a:ext cx="2646989" cy="2328750"/>
      </dsp:txXfrm>
    </dsp:sp>
    <dsp:sp modelId="{F420979C-E9D6-1D4C-9608-CBBAA82C2EE5}">
      <dsp:nvSpPr>
        <dsp:cNvPr id="0" name=""/>
        <dsp:cNvSpPr/>
      </dsp:nvSpPr>
      <dsp:spPr>
        <a:xfrm>
          <a:off x="3097590" y="62795"/>
          <a:ext cx="3308736" cy="1242000"/>
        </a:xfrm>
        <a:prstGeom prst="chevron">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Revision 1</a:t>
          </a:r>
        </a:p>
      </dsp:txBody>
      <dsp:txXfrm>
        <a:off x="3718590" y="62795"/>
        <a:ext cx="2066736" cy="1242000"/>
      </dsp:txXfrm>
    </dsp:sp>
    <dsp:sp modelId="{D80AC8A9-03EC-E44E-8FBE-9EACB35482E2}">
      <dsp:nvSpPr>
        <dsp:cNvPr id="0" name=""/>
        <dsp:cNvSpPr/>
      </dsp:nvSpPr>
      <dsp:spPr>
        <a:xfrm>
          <a:off x="3097590"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Partially meet requirements</a:t>
          </a:r>
        </a:p>
        <a:p>
          <a:pPr marL="228600" lvl="1" indent="-228600" algn="l" defTabSz="1022350">
            <a:lnSpc>
              <a:spcPct val="90000"/>
            </a:lnSpc>
            <a:spcBef>
              <a:spcPct val="0"/>
            </a:spcBef>
            <a:spcAft>
              <a:spcPct val="15000"/>
            </a:spcAft>
            <a:buChar char="•"/>
          </a:pPr>
          <a:r>
            <a:rPr lang="en-US" sz="2300" kern="1200"/>
            <a:t>Test hardware to learn for next revision</a:t>
          </a:r>
        </a:p>
        <a:p>
          <a:pPr marL="228600" lvl="1" indent="-228600" algn="l" defTabSz="1022350">
            <a:lnSpc>
              <a:spcPct val="90000"/>
            </a:lnSpc>
            <a:spcBef>
              <a:spcPct val="0"/>
            </a:spcBef>
            <a:spcAft>
              <a:spcPct val="15000"/>
            </a:spcAft>
            <a:buChar char="•"/>
          </a:pPr>
          <a:r>
            <a:rPr lang="en-US" sz="2300" kern="1200"/>
            <a:t>Test basic custom software</a:t>
          </a:r>
        </a:p>
      </dsp:txBody>
      <dsp:txXfrm>
        <a:off x="3097590" y="1460045"/>
        <a:ext cx="2646989" cy="2328750"/>
      </dsp:txXfrm>
    </dsp:sp>
    <dsp:sp modelId="{4B199E4F-6192-8E4F-A549-03852D013C0F}">
      <dsp:nvSpPr>
        <dsp:cNvPr id="0" name=""/>
        <dsp:cNvSpPr/>
      </dsp:nvSpPr>
      <dsp:spPr>
        <a:xfrm>
          <a:off x="6190326" y="62795"/>
          <a:ext cx="3308736" cy="1242000"/>
        </a:xfrm>
        <a:prstGeom prst="chevron">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Revision 2</a:t>
          </a:r>
        </a:p>
      </dsp:txBody>
      <dsp:txXfrm>
        <a:off x="6811326" y="62795"/>
        <a:ext cx="2066736" cy="1242000"/>
      </dsp:txXfrm>
    </dsp:sp>
    <dsp:sp modelId="{9D95C05A-7787-F541-A2CF-7B3829307F51}">
      <dsp:nvSpPr>
        <dsp:cNvPr id="0" name=""/>
        <dsp:cNvSpPr/>
      </dsp:nvSpPr>
      <dsp:spPr>
        <a:xfrm>
          <a:off x="6190326" y="1460045"/>
          <a:ext cx="2646989"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Completely meet requirements</a:t>
          </a:r>
        </a:p>
        <a:p>
          <a:pPr marL="228600" lvl="1" indent="-228600" algn="l" defTabSz="1022350">
            <a:lnSpc>
              <a:spcPct val="90000"/>
            </a:lnSpc>
            <a:spcBef>
              <a:spcPct val="0"/>
            </a:spcBef>
            <a:spcAft>
              <a:spcPct val="15000"/>
            </a:spcAft>
            <a:buChar char="•"/>
          </a:pPr>
          <a:r>
            <a:rPr lang="en-US" sz="2300" kern="1200"/>
            <a:t>Final deliverable</a:t>
          </a:r>
        </a:p>
      </dsp:txBody>
      <dsp:txXfrm>
        <a:off x="6190326" y="1460045"/>
        <a:ext cx="2646989" cy="23287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5/7/2025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cs typeface="Calibri"/>
              </a:rPr>
              <a:t>Marek</a:t>
            </a:r>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Bryce Rega</a:t>
            </a:r>
          </a:p>
        </p:txBody>
      </p:sp>
      <p:sp>
        <p:nvSpPr>
          <p:cNvPr id="4" name="Slide Number Placeholder 3"/>
          <p:cNvSpPr>
            <a:spLocks noGrp="1"/>
          </p:cNvSpPr>
          <p:nvPr>
            <p:ph type="sldNum" sz="quarter" idx="5"/>
          </p:nvPr>
        </p:nvSpPr>
        <p:spPr/>
        <p:txBody>
          <a:bodyPr/>
          <a:lstStyle/>
          <a:p>
            <a:fld id="{DF811066-0135-4CAA-8AD4-89A97190AC00}" type="slidenum">
              <a:rPr lang="en-US" smtClean="0"/>
              <a:t>11</a:t>
            </a:fld>
            <a:endParaRPr lang="en-US"/>
          </a:p>
        </p:txBody>
      </p:sp>
    </p:spTree>
    <p:extLst>
      <p:ext uri="{BB962C8B-B14F-4D97-AF65-F5344CB8AC3E}">
        <p14:creationId xmlns:p14="http://schemas.microsoft.com/office/powerpoint/2010/main" val="74096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FBD3A-7F19-6AAB-602F-E83B93076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98B7B-B4E5-63E0-4CA9-17817E99A5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8D97ED-A518-6600-76CD-1D4393C10CD5}"/>
              </a:ext>
            </a:extLst>
          </p:cNvPr>
          <p:cNvSpPr>
            <a:spLocks noGrp="1"/>
          </p:cNvSpPr>
          <p:nvPr>
            <p:ph type="body" idx="1"/>
          </p:nvPr>
        </p:nvSpPr>
        <p:spPr/>
        <p:txBody>
          <a:bodyPr/>
          <a:lstStyle/>
          <a:p>
            <a:r>
              <a:rPr lang="en-US">
                <a:ea typeface="Calibri"/>
                <a:cs typeface="Calibri"/>
              </a:rPr>
              <a:t>Marek</a:t>
            </a:r>
          </a:p>
        </p:txBody>
      </p:sp>
      <p:sp>
        <p:nvSpPr>
          <p:cNvPr id="4" name="Slide Number Placeholder 3">
            <a:extLst>
              <a:ext uri="{FF2B5EF4-FFF2-40B4-BE49-F238E27FC236}">
                <a16:creationId xmlns:a16="http://schemas.microsoft.com/office/drawing/2014/main" id="{D0E8E758-EAD2-1ACF-9F71-027FA3D29D0D}"/>
              </a:ext>
            </a:extLst>
          </p:cNvPr>
          <p:cNvSpPr>
            <a:spLocks noGrp="1"/>
          </p:cNvSpPr>
          <p:nvPr>
            <p:ph type="sldNum" sz="quarter" idx="5"/>
          </p:nvPr>
        </p:nvSpPr>
        <p:spPr/>
        <p:txBody>
          <a:bodyPr/>
          <a:lstStyle/>
          <a:p>
            <a:fld id="{DF811066-0135-4CAA-8AD4-89A97190AC00}" type="slidenum">
              <a:rPr lang="en-US" smtClean="0"/>
              <a:t>12</a:t>
            </a:fld>
            <a:endParaRPr lang="en-US"/>
          </a:p>
        </p:txBody>
      </p:sp>
    </p:spTree>
    <p:extLst>
      <p:ext uri="{BB962C8B-B14F-4D97-AF65-F5344CB8AC3E}">
        <p14:creationId xmlns:p14="http://schemas.microsoft.com/office/powerpoint/2010/main" val="321167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Marek</a:t>
            </a: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a:p>
        </p:txBody>
      </p:sp>
    </p:spTree>
    <p:extLst>
      <p:ext uri="{BB962C8B-B14F-4D97-AF65-F5344CB8AC3E}">
        <p14:creationId xmlns:p14="http://schemas.microsoft.com/office/powerpoint/2010/main" val="282492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Bryce Rega</a:t>
            </a:r>
          </a:p>
        </p:txBody>
      </p:sp>
      <p:sp>
        <p:nvSpPr>
          <p:cNvPr id="4" name="Slide Number Placeholder 3"/>
          <p:cNvSpPr>
            <a:spLocks noGrp="1"/>
          </p:cNvSpPr>
          <p:nvPr>
            <p:ph type="sldNum" sz="quarter" idx="5"/>
          </p:nvPr>
        </p:nvSpPr>
        <p:spPr/>
        <p:txBody>
          <a:bodyPr/>
          <a:lstStyle/>
          <a:p>
            <a:fld id="{DF811066-0135-4CAA-8AD4-89A97190AC00}" type="slidenum">
              <a:rPr lang="en-US" smtClean="0"/>
              <a:t>14</a:t>
            </a:fld>
            <a:endParaRPr lang="en-US"/>
          </a:p>
        </p:txBody>
      </p:sp>
    </p:spTree>
    <p:extLst>
      <p:ext uri="{BB962C8B-B14F-4D97-AF65-F5344CB8AC3E}">
        <p14:creationId xmlns:p14="http://schemas.microsoft.com/office/powerpoint/2010/main" val="106483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Bryce Rega</a:t>
            </a:r>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a:p>
        </p:txBody>
      </p:sp>
    </p:spTree>
    <p:extLst>
      <p:ext uri="{BB962C8B-B14F-4D97-AF65-F5344CB8AC3E}">
        <p14:creationId xmlns:p14="http://schemas.microsoft.com/office/powerpoint/2010/main" val="724343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Jonah</a:t>
            </a:r>
          </a:p>
        </p:txBody>
      </p:sp>
      <p:sp>
        <p:nvSpPr>
          <p:cNvPr id="4" name="Slide Number Placeholder 3"/>
          <p:cNvSpPr>
            <a:spLocks noGrp="1"/>
          </p:cNvSpPr>
          <p:nvPr>
            <p:ph type="sldNum" sz="quarter" idx="5"/>
          </p:nvPr>
        </p:nvSpPr>
        <p:spPr/>
        <p:txBody>
          <a:bodyPr/>
          <a:lstStyle/>
          <a:p>
            <a:fld id="{DF811066-0135-4CAA-8AD4-89A97190AC00}" type="slidenum">
              <a:rPr lang="en-US" smtClean="0"/>
              <a:t>16</a:t>
            </a:fld>
            <a:endParaRPr lang="en-US"/>
          </a:p>
        </p:txBody>
      </p:sp>
    </p:spTree>
    <p:extLst>
      <p:ext uri="{BB962C8B-B14F-4D97-AF65-F5344CB8AC3E}">
        <p14:creationId xmlns:p14="http://schemas.microsoft.com/office/powerpoint/2010/main" val="342428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Jonah</a:t>
            </a:r>
          </a:p>
        </p:txBody>
      </p:sp>
      <p:sp>
        <p:nvSpPr>
          <p:cNvPr id="4" name="Slide Number Placeholder 3"/>
          <p:cNvSpPr>
            <a:spLocks noGrp="1"/>
          </p:cNvSpPr>
          <p:nvPr>
            <p:ph type="sldNum" sz="quarter" idx="5"/>
          </p:nvPr>
        </p:nvSpPr>
        <p:spPr/>
        <p:txBody>
          <a:bodyPr/>
          <a:lstStyle/>
          <a:p>
            <a:fld id="{DF811066-0135-4CAA-8AD4-89A97190AC00}" type="slidenum">
              <a:rPr lang="en-US" smtClean="0"/>
              <a:t>17</a:t>
            </a:fld>
            <a:endParaRPr lang="en-US"/>
          </a:p>
        </p:txBody>
      </p:sp>
    </p:spTree>
    <p:extLst>
      <p:ext uri="{BB962C8B-B14F-4D97-AF65-F5344CB8AC3E}">
        <p14:creationId xmlns:p14="http://schemas.microsoft.com/office/powerpoint/2010/main" val="3328114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0F5F5-4D82-945E-AA3E-BAD29E0A9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ED0A6-F919-A817-6BDB-1741F24CE3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7A69FE-3B7A-A82C-765C-5BEA1BE49308}"/>
              </a:ext>
            </a:extLst>
          </p:cNvPr>
          <p:cNvSpPr>
            <a:spLocks noGrp="1"/>
          </p:cNvSpPr>
          <p:nvPr>
            <p:ph type="body" idx="1"/>
          </p:nvPr>
        </p:nvSpPr>
        <p:spPr/>
        <p:txBody>
          <a:bodyPr/>
          <a:lstStyle/>
          <a:p>
            <a:r>
              <a:rPr lang="en-US">
                <a:ea typeface="Calibri"/>
                <a:cs typeface="Calibri"/>
              </a:rPr>
              <a:t>Jonah</a:t>
            </a:r>
          </a:p>
        </p:txBody>
      </p:sp>
      <p:sp>
        <p:nvSpPr>
          <p:cNvPr id="4" name="Slide Number Placeholder 3">
            <a:extLst>
              <a:ext uri="{FF2B5EF4-FFF2-40B4-BE49-F238E27FC236}">
                <a16:creationId xmlns:a16="http://schemas.microsoft.com/office/drawing/2014/main" id="{AA602759-D669-1A77-5B7A-2EF1DA9314A9}"/>
              </a:ext>
            </a:extLst>
          </p:cNvPr>
          <p:cNvSpPr>
            <a:spLocks noGrp="1"/>
          </p:cNvSpPr>
          <p:nvPr>
            <p:ph type="sldNum" sz="quarter" idx="5"/>
          </p:nvPr>
        </p:nvSpPr>
        <p:spPr/>
        <p:txBody>
          <a:bodyPr/>
          <a:lstStyle/>
          <a:p>
            <a:fld id="{DF811066-0135-4CAA-8AD4-89A97190AC00}" type="slidenum">
              <a:rPr lang="en-US" smtClean="0"/>
              <a:t>18</a:t>
            </a:fld>
            <a:endParaRPr lang="en-US"/>
          </a:p>
        </p:txBody>
      </p:sp>
    </p:spTree>
    <p:extLst>
      <p:ext uri="{BB962C8B-B14F-4D97-AF65-F5344CB8AC3E}">
        <p14:creationId xmlns:p14="http://schemas.microsoft.com/office/powerpoint/2010/main" val="17235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Jonah</a:t>
            </a:r>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a:p>
        </p:txBody>
      </p:sp>
    </p:spTree>
    <p:extLst>
      <p:ext uri="{BB962C8B-B14F-4D97-AF65-F5344CB8AC3E}">
        <p14:creationId xmlns:p14="http://schemas.microsoft.com/office/powerpoint/2010/main" val="137164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Gavin</a:t>
            </a:r>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a:p>
        </p:txBody>
      </p:sp>
    </p:spTree>
    <p:extLst>
      <p:ext uri="{BB962C8B-B14F-4D97-AF65-F5344CB8AC3E}">
        <p14:creationId xmlns:p14="http://schemas.microsoft.com/office/powerpoint/2010/main" val="212095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Marek</a:t>
            </a:r>
          </a:p>
        </p:txBody>
      </p:sp>
      <p:sp>
        <p:nvSpPr>
          <p:cNvPr id="4" name="Slide Number Placeholder 3"/>
          <p:cNvSpPr>
            <a:spLocks noGrp="1"/>
          </p:cNvSpPr>
          <p:nvPr>
            <p:ph type="sldNum" sz="quarter" idx="5"/>
          </p:nvPr>
        </p:nvSpPr>
        <p:spPr/>
        <p:txBody>
          <a:bodyPr/>
          <a:lstStyle/>
          <a:p>
            <a:fld id="{DF811066-0135-4CAA-8AD4-89A97190AC00}" type="slidenum">
              <a:rPr lang="en-US" smtClean="0"/>
              <a:t>3</a:t>
            </a:fld>
            <a:endParaRPr lang="en-US"/>
          </a:p>
        </p:txBody>
      </p:sp>
    </p:spTree>
    <p:extLst>
      <p:ext uri="{BB962C8B-B14F-4D97-AF65-F5344CB8AC3E}">
        <p14:creationId xmlns:p14="http://schemas.microsoft.com/office/powerpoint/2010/main" val="783644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Long Yu</a:t>
            </a:r>
          </a:p>
          <a:p>
            <a:r>
              <a:rPr lang="en-US"/>
              <a:t>In Revision 2, we addressed several key hardware and software challenges. On the hardware side, we encounter larger than expected voltage fluctuations at input. It is likely due to the use of switch mode power supply instead of a battery. This was resolved using a large electrolytic capacitor bank, allowing the system to operate as expected. On the software side, we successfully implemented PWM control, achieving speeds up to 1050 rpm, and also board level analog and CAN input. However, current and torque-based control is still pending.</a:t>
            </a:r>
            <a:endParaRPr lang="en-US">
              <a:ea typeface="Calibri"/>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a:p>
        </p:txBody>
      </p:sp>
    </p:spTree>
    <p:extLst>
      <p:ext uri="{BB962C8B-B14F-4D97-AF65-F5344CB8AC3E}">
        <p14:creationId xmlns:p14="http://schemas.microsoft.com/office/powerpoint/2010/main" val="3087130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Long Yu</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a:p>
        </p:txBody>
      </p:sp>
    </p:spTree>
    <p:extLst>
      <p:ext uri="{BB962C8B-B14F-4D97-AF65-F5344CB8AC3E}">
        <p14:creationId xmlns:p14="http://schemas.microsoft.com/office/powerpoint/2010/main" val="1271782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Jonah44</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a:p>
        </p:txBody>
      </p:sp>
    </p:spTree>
    <p:extLst>
      <p:ext uri="{BB962C8B-B14F-4D97-AF65-F5344CB8AC3E}">
        <p14:creationId xmlns:p14="http://schemas.microsoft.com/office/powerpoint/2010/main" val="3892437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Bryce Rega</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a:p>
        </p:txBody>
      </p:sp>
    </p:spTree>
    <p:extLst>
      <p:ext uri="{BB962C8B-B14F-4D97-AF65-F5344CB8AC3E}">
        <p14:creationId xmlns:p14="http://schemas.microsoft.com/office/powerpoint/2010/main" val="230931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Gavin</a:t>
            </a:r>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a:p>
        </p:txBody>
      </p:sp>
    </p:spTree>
    <p:extLst>
      <p:ext uri="{BB962C8B-B14F-4D97-AF65-F5344CB8AC3E}">
        <p14:creationId xmlns:p14="http://schemas.microsoft.com/office/powerpoint/2010/main" val="2731067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Jonah</a:t>
            </a:r>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a:p>
        </p:txBody>
      </p:sp>
    </p:spTree>
    <p:extLst>
      <p:ext uri="{BB962C8B-B14F-4D97-AF65-F5344CB8AC3E}">
        <p14:creationId xmlns:p14="http://schemas.microsoft.com/office/powerpoint/2010/main" val="15808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Marek</a:t>
            </a:r>
          </a:p>
        </p:txBody>
      </p:sp>
      <p:sp>
        <p:nvSpPr>
          <p:cNvPr id="4" name="Slide Number Placeholder 3"/>
          <p:cNvSpPr>
            <a:spLocks noGrp="1"/>
          </p:cNvSpPr>
          <p:nvPr>
            <p:ph type="sldNum" sz="quarter" idx="5"/>
          </p:nvPr>
        </p:nvSpPr>
        <p:spPr/>
        <p:txBody>
          <a:bodyPr/>
          <a:lstStyle/>
          <a:p>
            <a:fld id="{DF811066-0135-4CAA-8AD4-89A97190AC00}" type="slidenum">
              <a:rPr lang="en-US" smtClean="0"/>
              <a:t>4</a:t>
            </a:fld>
            <a:endParaRPr lang="en-US"/>
          </a:p>
        </p:txBody>
      </p:sp>
    </p:spTree>
    <p:extLst>
      <p:ext uri="{BB962C8B-B14F-4D97-AF65-F5344CB8AC3E}">
        <p14:creationId xmlns:p14="http://schemas.microsoft.com/office/powerpoint/2010/main" val="110929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Marek</a:t>
            </a:r>
          </a:p>
        </p:txBody>
      </p:sp>
      <p:sp>
        <p:nvSpPr>
          <p:cNvPr id="4" name="Slide Number Placeholder 3"/>
          <p:cNvSpPr>
            <a:spLocks noGrp="1"/>
          </p:cNvSpPr>
          <p:nvPr>
            <p:ph type="sldNum" sz="quarter" idx="5"/>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154132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Marek</a:t>
            </a:r>
          </a:p>
        </p:txBody>
      </p:sp>
      <p:sp>
        <p:nvSpPr>
          <p:cNvPr id="4" name="Slide Number Placeholder 3"/>
          <p:cNvSpPr>
            <a:spLocks noGrp="1"/>
          </p:cNvSpPr>
          <p:nvPr>
            <p:ph type="sldNum" sz="quarter" idx="5"/>
          </p:nvPr>
        </p:nvSpPr>
        <p:spPr/>
        <p:txBody>
          <a:bodyPr/>
          <a:lstStyle/>
          <a:p>
            <a:fld id="{DF811066-0135-4CAA-8AD4-89A97190AC00}" type="slidenum">
              <a:rPr lang="en-US" smtClean="0"/>
              <a:t>6</a:t>
            </a:fld>
            <a:endParaRPr lang="en-US"/>
          </a:p>
        </p:txBody>
      </p:sp>
    </p:spTree>
    <p:extLst>
      <p:ext uri="{BB962C8B-B14F-4D97-AF65-F5344CB8AC3E}">
        <p14:creationId xmlns:p14="http://schemas.microsoft.com/office/powerpoint/2010/main" val="107024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Gavin</a:t>
            </a:r>
          </a:p>
        </p:txBody>
      </p:sp>
      <p:sp>
        <p:nvSpPr>
          <p:cNvPr id="4" name="Slide Number Placeholder 3"/>
          <p:cNvSpPr>
            <a:spLocks noGrp="1"/>
          </p:cNvSpPr>
          <p:nvPr>
            <p:ph type="sldNum" sz="quarter" idx="5"/>
          </p:nvPr>
        </p:nvSpPr>
        <p:spPr/>
        <p:txBody>
          <a:bodyPr/>
          <a:lstStyle/>
          <a:p>
            <a:fld id="{DF811066-0135-4CAA-8AD4-89A97190AC00}" type="slidenum">
              <a:rPr lang="en-US" smtClean="0"/>
              <a:t>7</a:t>
            </a:fld>
            <a:endParaRPr lang="en-US"/>
          </a:p>
        </p:txBody>
      </p:sp>
    </p:spTree>
    <p:extLst>
      <p:ext uri="{BB962C8B-B14F-4D97-AF65-F5344CB8AC3E}">
        <p14:creationId xmlns:p14="http://schemas.microsoft.com/office/powerpoint/2010/main" val="311970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Gavin</a:t>
            </a:r>
          </a:p>
        </p:txBody>
      </p:sp>
      <p:sp>
        <p:nvSpPr>
          <p:cNvPr id="4" name="Slide Number Placeholder 3"/>
          <p:cNvSpPr>
            <a:spLocks noGrp="1"/>
          </p:cNvSpPr>
          <p:nvPr>
            <p:ph type="sldNum" sz="quarter" idx="5"/>
          </p:nvPr>
        </p:nvSpPr>
        <p:spPr/>
        <p:txBody>
          <a:bodyPr/>
          <a:lstStyle/>
          <a:p>
            <a:fld id="{DF811066-0135-4CAA-8AD4-89A97190AC00}" type="slidenum">
              <a:rPr lang="en-US" smtClean="0"/>
              <a:t>8</a:t>
            </a:fld>
            <a:endParaRPr lang="en-US"/>
          </a:p>
        </p:txBody>
      </p:sp>
    </p:spTree>
    <p:extLst>
      <p:ext uri="{BB962C8B-B14F-4D97-AF65-F5344CB8AC3E}">
        <p14:creationId xmlns:p14="http://schemas.microsoft.com/office/powerpoint/2010/main" val="319510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Bryce Rega</a:t>
            </a:r>
          </a:p>
        </p:txBody>
      </p:sp>
      <p:sp>
        <p:nvSpPr>
          <p:cNvPr id="4" name="Slide Number Placeholder 3"/>
          <p:cNvSpPr>
            <a:spLocks noGrp="1"/>
          </p:cNvSpPr>
          <p:nvPr>
            <p:ph type="sldNum" sz="quarter" idx="5"/>
          </p:nvPr>
        </p:nvSpPr>
        <p:spPr/>
        <p:txBody>
          <a:bodyPr/>
          <a:lstStyle/>
          <a:p>
            <a:fld id="{DF811066-0135-4CAA-8AD4-89A97190AC00}" type="slidenum">
              <a:rPr lang="en-US" smtClean="0"/>
              <a:t>9</a:t>
            </a:fld>
            <a:endParaRPr lang="en-US"/>
          </a:p>
        </p:txBody>
      </p:sp>
    </p:spTree>
    <p:extLst>
      <p:ext uri="{BB962C8B-B14F-4D97-AF65-F5344CB8AC3E}">
        <p14:creationId xmlns:p14="http://schemas.microsoft.com/office/powerpoint/2010/main" val="164115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Long Yu</a:t>
            </a:r>
          </a:p>
          <a:p>
            <a:r>
              <a:rPr lang="en-US">
                <a:ea typeface="Calibri"/>
                <a:cs typeface="Calibri"/>
              </a:rPr>
              <a:t>During testing, we found improved motor parameters, particularly in terms of coil inductance and internal resistance and the winding and pole/pair scheme.  However, the </a:t>
            </a:r>
            <a:r>
              <a:rPr lang="en-US"/>
              <a:t>Development Board</a:t>
            </a:r>
            <a:r>
              <a:rPr lang="en-US">
                <a:ea typeface="Calibri"/>
                <a:cs typeface="Calibri"/>
              </a:rPr>
              <a:t> encountered torque limitations. The motor could barely spin up, and we frequently experienced overcurrent faults. Another challenge was with the control scheme, which was not configured optimally for this specific motor type. Lastly, the </a:t>
            </a:r>
            <a:r>
              <a:rPr lang="en-US"/>
              <a:t>Development Board</a:t>
            </a:r>
            <a:r>
              <a:rPr lang="en-US">
                <a:ea typeface="Calibri"/>
                <a:cs typeface="Calibri"/>
              </a:rPr>
              <a:t> failed due to an internal gate driver failure. But, we had already gathered the necessary information about motor parameters and system behavior before this happened, this will be helpful in guiding our next steps.</a:t>
            </a:r>
          </a:p>
        </p:txBody>
      </p:sp>
      <p:sp>
        <p:nvSpPr>
          <p:cNvPr id="4" name="Slide Number Placeholder 3"/>
          <p:cNvSpPr>
            <a:spLocks noGrp="1"/>
          </p:cNvSpPr>
          <p:nvPr>
            <p:ph type="sldNum" sz="quarter" idx="5"/>
          </p:nvPr>
        </p:nvSpPr>
        <p:spPr/>
        <p:txBody>
          <a:bodyPr/>
          <a:lstStyle/>
          <a:p>
            <a:fld id="{DF811066-0135-4CAA-8AD4-89A97190AC00}" type="slidenum">
              <a:rPr lang="en-US" smtClean="0"/>
              <a:t>10</a:t>
            </a:fld>
            <a:endParaRPr lang="en-US"/>
          </a:p>
        </p:txBody>
      </p:sp>
    </p:spTree>
    <p:extLst>
      <p:ext uri="{BB962C8B-B14F-4D97-AF65-F5344CB8AC3E}">
        <p14:creationId xmlns:p14="http://schemas.microsoft.com/office/powerpoint/2010/main" val="260485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5/7/2025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187670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9201889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004680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0211731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85892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845073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071173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7005025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8519232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1429842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7531804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5/7/2025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209639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joyOXe9rNMU?feature=oembed" TargetMode="Externa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24_8C2C6FDD.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10208895" cy="4041648"/>
          </a:xfrm>
        </p:spPr>
        <p:txBody>
          <a:bodyPr>
            <a:normAutofit/>
          </a:bodyPr>
          <a:lstStyle/>
          <a:p>
            <a:r>
              <a:rPr lang="en-US">
                <a:ea typeface="+mj-lt"/>
                <a:cs typeface="+mj-lt"/>
              </a:rPr>
              <a:t>Cost-Effective High Voltage Motor Controller for Automotive Use </a:t>
            </a:r>
            <a:endParaRPr lang="en-US"/>
          </a:p>
        </p:txBody>
      </p:sp>
      <p:sp>
        <p:nvSpPr>
          <p:cNvPr id="3" name="Subtitle 2"/>
          <p:cNvSpPr>
            <a:spLocks noGrp="1"/>
          </p:cNvSpPr>
          <p:nvPr>
            <p:ph type="subTitle" idx="1"/>
          </p:nvPr>
        </p:nvSpPr>
        <p:spPr>
          <a:xfrm>
            <a:off x="1261872" y="4983244"/>
            <a:ext cx="10813669" cy="1628800"/>
          </a:xfrm>
        </p:spPr>
        <p:txBody>
          <a:bodyPr vert="horz" lIns="91440" tIns="45720" rIns="91440" bIns="45720" rtlCol="0" anchor="t">
            <a:normAutofit fontScale="92500"/>
          </a:bodyPr>
          <a:lstStyle/>
          <a:p>
            <a:pPr>
              <a:lnSpc>
                <a:spcPct val="120000"/>
              </a:lnSpc>
            </a:pPr>
            <a:r>
              <a:rPr lang="en-US"/>
              <a:t>sdmay25-26     Bryce</a:t>
            </a:r>
            <a:r>
              <a:rPr lang="en-US">
                <a:ea typeface="+mn-lt"/>
                <a:cs typeface="+mn-lt"/>
              </a:rPr>
              <a:t> Rega, Marek Jablonski, Gavin Patel, Jonah Frosch, Long Yu </a:t>
            </a:r>
            <a:endParaRPr lang="en-US"/>
          </a:p>
          <a:p>
            <a:pPr>
              <a:lnSpc>
                <a:spcPct val="120000"/>
              </a:lnSpc>
            </a:pPr>
            <a:r>
              <a:rPr lang="en-US">
                <a:ea typeface="+mn-lt"/>
                <a:cs typeface="+mn-lt"/>
              </a:rPr>
              <a:t>May 7th</a:t>
            </a:r>
            <a:r>
              <a:rPr lang="en-US"/>
              <a:t>, 2025</a:t>
            </a:r>
          </a:p>
          <a:p>
            <a:pPr>
              <a:lnSpc>
                <a:spcPct val="120000"/>
              </a:lnSpc>
            </a:pPr>
            <a:r>
              <a:rPr lang="en-US"/>
              <a:t>Cheng Huang (</a:t>
            </a:r>
            <a:r>
              <a:rPr lang="en-US">
                <a:ea typeface="+mn-lt"/>
                <a:cs typeface="+mn-lt"/>
              </a:rPr>
              <a:t>chengh@iastate.edu)</a:t>
            </a:r>
            <a:endParaRPr lang="en-US"/>
          </a:p>
        </p:txBody>
      </p:sp>
    </p:spTree>
    <p:extLst>
      <p:ext uri="{BB962C8B-B14F-4D97-AF65-F5344CB8AC3E}">
        <p14:creationId xmlns:p14="http://schemas.microsoft.com/office/powerpoint/2010/main" val="165908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F098-3F3C-674D-04D4-D934D915FB0B}"/>
              </a:ext>
            </a:extLst>
          </p:cNvPr>
          <p:cNvSpPr>
            <a:spLocks noGrp="1"/>
          </p:cNvSpPr>
          <p:nvPr>
            <p:ph type="title"/>
          </p:nvPr>
        </p:nvSpPr>
        <p:spPr/>
        <p:txBody>
          <a:bodyPr/>
          <a:lstStyle/>
          <a:p>
            <a:r>
              <a:rPr lang="en-US"/>
              <a:t>Development Board Results </a:t>
            </a:r>
            <a:r>
              <a:rPr lang="en-US" sz="2000"/>
              <a:t>(Fall 2024)</a:t>
            </a:r>
          </a:p>
        </p:txBody>
      </p:sp>
      <p:sp>
        <p:nvSpPr>
          <p:cNvPr id="3" name="Content Placeholder 2">
            <a:extLst>
              <a:ext uri="{FF2B5EF4-FFF2-40B4-BE49-F238E27FC236}">
                <a16:creationId xmlns:a16="http://schemas.microsoft.com/office/drawing/2014/main" id="{CF14266A-FF58-95F2-E512-59E654CE46B4}"/>
              </a:ext>
            </a:extLst>
          </p:cNvPr>
          <p:cNvSpPr>
            <a:spLocks noGrp="1"/>
          </p:cNvSpPr>
          <p:nvPr>
            <p:ph idx="1"/>
          </p:nvPr>
        </p:nvSpPr>
        <p:spPr>
          <a:xfrm>
            <a:off x="1261872" y="1828800"/>
            <a:ext cx="4352067" cy="4351337"/>
          </a:xfrm>
        </p:spPr>
        <p:txBody>
          <a:bodyPr vert="horz" lIns="91440" tIns="45720" rIns="91440" bIns="45720" rtlCol="0" anchor="t">
            <a:normAutofit lnSpcReduction="10000"/>
          </a:bodyPr>
          <a:lstStyle/>
          <a:p>
            <a:r>
              <a:rPr lang="en-US"/>
              <a:t>Determined test motor parameters</a:t>
            </a:r>
          </a:p>
          <a:p>
            <a:pPr lvl="1">
              <a:buFont typeface="Wingdings 2" pitchFamily="34" charset="0"/>
              <a:buChar char=""/>
            </a:pPr>
            <a:r>
              <a:rPr lang="en-US" spc="10">
                <a:solidFill>
                  <a:srgbClr val="000000"/>
                </a:solidFill>
              </a:rPr>
              <a:t>Coil Inductance</a:t>
            </a:r>
          </a:p>
          <a:p>
            <a:pPr lvl="1">
              <a:buFont typeface="Wingdings 2" pitchFamily="34" charset="0"/>
              <a:buChar char=""/>
            </a:pPr>
            <a:r>
              <a:rPr lang="en-US" spc="10">
                <a:solidFill>
                  <a:srgbClr val="000000"/>
                </a:solidFill>
              </a:rPr>
              <a:t>Internal Resistance</a:t>
            </a:r>
            <a:endParaRPr lang="en-US">
              <a:solidFill>
                <a:srgbClr val="000000"/>
              </a:solidFill>
            </a:endParaRPr>
          </a:p>
          <a:p>
            <a:pPr lvl="1">
              <a:buFont typeface="Wingdings 2" pitchFamily="34" charset="0"/>
              <a:buChar char=""/>
            </a:pPr>
            <a:r>
              <a:rPr lang="en-US" spc="10">
                <a:solidFill>
                  <a:srgbClr val="000000"/>
                </a:solidFill>
              </a:rPr>
              <a:t>Winding and Pole/Pair Scheme</a:t>
            </a:r>
          </a:p>
          <a:p>
            <a:r>
              <a:rPr lang="en-US" spc="0">
                <a:solidFill>
                  <a:srgbClr val="000000"/>
                </a:solidFill>
              </a:rPr>
              <a:t>Too Low Torque</a:t>
            </a:r>
          </a:p>
          <a:p>
            <a:pPr lvl="1"/>
            <a:r>
              <a:rPr lang="en-US">
                <a:solidFill>
                  <a:srgbClr val="000000"/>
                </a:solidFill>
              </a:rPr>
              <a:t>Could barely spin up motor</a:t>
            </a:r>
            <a:endParaRPr lang="en-US" spc="0">
              <a:solidFill>
                <a:srgbClr val="000000"/>
              </a:solidFill>
            </a:endParaRPr>
          </a:p>
          <a:p>
            <a:pPr lvl="1"/>
            <a:r>
              <a:rPr lang="en-US">
                <a:solidFill>
                  <a:srgbClr val="000000"/>
                </a:solidFill>
              </a:rPr>
              <a:t>Frequent OC faults</a:t>
            </a:r>
          </a:p>
          <a:p>
            <a:pPr>
              <a:buFont typeface="Arial" pitchFamily="18" charset="2"/>
              <a:buChar char="•"/>
            </a:pPr>
            <a:r>
              <a:rPr lang="en-US" spc="0">
                <a:solidFill>
                  <a:srgbClr val="000000"/>
                </a:solidFill>
              </a:rPr>
              <a:t>Control Scheme Issues</a:t>
            </a:r>
          </a:p>
          <a:p>
            <a:pPr lvl="1"/>
            <a:r>
              <a:rPr lang="en-US">
                <a:solidFill>
                  <a:srgbClr val="000000"/>
                </a:solidFill>
              </a:rPr>
              <a:t>Not configured for this motor type</a:t>
            </a:r>
            <a:endParaRPr lang="en-US" spc="0">
              <a:solidFill>
                <a:srgbClr val="000000"/>
              </a:solidFill>
            </a:endParaRPr>
          </a:p>
          <a:p>
            <a:r>
              <a:rPr lang="en-US">
                <a:solidFill>
                  <a:srgbClr val="000000"/>
                </a:solidFill>
                <a:ea typeface="+mn-lt"/>
                <a:cs typeface="+mn-lt"/>
              </a:rPr>
              <a:t>Development Board</a:t>
            </a:r>
            <a:r>
              <a:rPr lang="en-US">
                <a:solidFill>
                  <a:srgbClr val="000000"/>
                </a:solidFill>
              </a:rPr>
              <a:t> Failed</a:t>
            </a:r>
          </a:p>
          <a:p>
            <a:pPr lvl="1"/>
            <a:r>
              <a:rPr lang="en-US" spc="10">
                <a:solidFill>
                  <a:srgbClr val="000000"/>
                </a:solidFill>
              </a:rPr>
              <a:t>Gate Driver internal failure</a:t>
            </a:r>
          </a:p>
          <a:p>
            <a:pPr lvl="1"/>
            <a:r>
              <a:rPr lang="en-US" spc="10">
                <a:solidFill>
                  <a:srgbClr val="000000"/>
                </a:solidFill>
              </a:rPr>
              <a:t>Necessary information gained beforehand</a:t>
            </a:r>
          </a:p>
          <a:p>
            <a:pPr lvl="1"/>
            <a:endParaRPr lang="en-US" spc="10">
              <a:solidFill>
                <a:srgbClr val="000000"/>
              </a:solidFill>
            </a:endParaRPr>
          </a:p>
        </p:txBody>
      </p:sp>
      <p:sp>
        <p:nvSpPr>
          <p:cNvPr id="4" name="Slide Number Placeholder 3">
            <a:extLst>
              <a:ext uri="{FF2B5EF4-FFF2-40B4-BE49-F238E27FC236}">
                <a16:creationId xmlns:a16="http://schemas.microsoft.com/office/drawing/2014/main" id="{FB39A024-BE0D-4A6B-E9FA-D1C5C317DCA8}"/>
              </a:ext>
            </a:extLst>
          </p:cNvPr>
          <p:cNvSpPr>
            <a:spLocks noGrp="1"/>
          </p:cNvSpPr>
          <p:nvPr>
            <p:ph type="sldNum" sz="quarter" idx="12"/>
          </p:nvPr>
        </p:nvSpPr>
        <p:spPr/>
        <p:txBody>
          <a:bodyPr/>
          <a:lstStyle/>
          <a:p>
            <a:fld id="{4FAB73BC-B049-4115-A692-8D63A059BFB8}" type="slidenum">
              <a:rPr lang="en-US" dirty="0"/>
              <a:t>10</a:t>
            </a:fld>
            <a:endParaRPr lang="en-US"/>
          </a:p>
        </p:txBody>
      </p:sp>
      <p:pic>
        <p:nvPicPr>
          <p:cNvPr id="6" name="Picture 5" descr="A green circuit board on a white surface&#10;&#10;AI-generated content may be incorrect.">
            <a:extLst>
              <a:ext uri="{FF2B5EF4-FFF2-40B4-BE49-F238E27FC236}">
                <a16:creationId xmlns:a16="http://schemas.microsoft.com/office/drawing/2014/main" id="{17027E90-E2C0-A88C-2F47-677D3BD6F6C7}"/>
              </a:ext>
            </a:extLst>
          </p:cNvPr>
          <p:cNvPicPr>
            <a:picLocks noChangeAspect="1"/>
          </p:cNvPicPr>
          <p:nvPr/>
        </p:nvPicPr>
        <p:blipFill>
          <a:blip r:embed="rId3"/>
          <a:srcRect l="6824" t="36379" r="5602" b="9388"/>
          <a:stretch/>
        </p:blipFill>
        <p:spPr>
          <a:xfrm>
            <a:off x="6102974" y="1828298"/>
            <a:ext cx="4835064" cy="4150619"/>
          </a:xfrm>
          <a:prstGeom prst="rect">
            <a:avLst/>
          </a:prstGeom>
        </p:spPr>
      </p:pic>
    </p:spTree>
    <p:extLst>
      <p:ext uri="{BB962C8B-B14F-4D97-AF65-F5344CB8AC3E}">
        <p14:creationId xmlns:p14="http://schemas.microsoft.com/office/powerpoint/2010/main" val="112650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vehicle control system&#10;&#10;Description automatically generated">
            <a:extLst>
              <a:ext uri="{FF2B5EF4-FFF2-40B4-BE49-F238E27FC236}">
                <a16:creationId xmlns:a16="http://schemas.microsoft.com/office/drawing/2014/main" id="{6BCDFF33-543E-1C1A-1F09-2A00795118FC}"/>
              </a:ext>
            </a:extLst>
          </p:cNvPr>
          <p:cNvPicPr>
            <a:picLocks noChangeAspect="1"/>
          </p:cNvPicPr>
          <p:nvPr/>
        </p:nvPicPr>
        <p:blipFill>
          <a:blip r:embed="rId3"/>
          <a:stretch>
            <a:fillRect/>
          </a:stretch>
        </p:blipFill>
        <p:spPr>
          <a:xfrm>
            <a:off x="747713" y="1853954"/>
            <a:ext cx="5158660" cy="3955023"/>
          </a:xfrm>
          <a:prstGeom prst="rect">
            <a:avLst/>
          </a:prstGeom>
        </p:spPr>
      </p:pic>
      <p:sp>
        <p:nvSpPr>
          <p:cNvPr id="2" name="Title 1">
            <a:extLst>
              <a:ext uri="{FF2B5EF4-FFF2-40B4-BE49-F238E27FC236}">
                <a16:creationId xmlns:a16="http://schemas.microsoft.com/office/drawing/2014/main" id="{1E333C29-494D-1B24-5B21-8DD83D559E08}"/>
              </a:ext>
            </a:extLst>
          </p:cNvPr>
          <p:cNvSpPr>
            <a:spLocks noGrp="1"/>
          </p:cNvSpPr>
          <p:nvPr>
            <p:ph type="title"/>
          </p:nvPr>
        </p:nvSpPr>
        <p:spPr/>
        <p:txBody>
          <a:bodyPr/>
          <a:lstStyle/>
          <a:p>
            <a:r>
              <a:rPr lang="en-US"/>
              <a:t>Revision 1 Software Design</a:t>
            </a:r>
          </a:p>
        </p:txBody>
      </p:sp>
      <p:sp>
        <p:nvSpPr>
          <p:cNvPr id="3" name="Content Placeholder 2">
            <a:extLst>
              <a:ext uri="{FF2B5EF4-FFF2-40B4-BE49-F238E27FC236}">
                <a16:creationId xmlns:a16="http://schemas.microsoft.com/office/drawing/2014/main" id="{74B7539C-8E4B-F2F9-4FF8-F47A414A5AD8}"/>
              </a:ext>
            </a:extLst>
          </p:cNvPr>
          <p:cNvSpPr>
            <a:spLocks noGrp="1"/>
          </p:cNvSpPr>
          <p:nvPr>
            <p:ph idx="1"/>
          </p:nvPr>
        </p:nvSpPr>
        <p:spPr>
          <a:xfrm>
            <a:off x="1202107" y="5800725"/>
            <a:ext cx="4251960" cy="360362"/>
          </a:xfrm>
        </p:spPr>
        <p:txBody>
          <a:bodyPr vert="horz" lIns="91440" tIns="45720" rIns="91440" bIns="45720" rtlCol="0" anchor="t">
            <a:normAutofit/>
          </a:bodyPr>
          <a:lstStyle/>
          <a:p>
            <a:pPr marL="0" indent="0" algn="ctr">
              <a:buNone/>
            </a:pPr>
            <a:r>
              <a:rPr lang="en-US"/>
              <a:t>Software Design Diagram</a:t>
            </a:r>
          </a:p>
        </p:txBody>
      </p:sp>
      <p:sp>
        <p:nvSpPr>
          <p:cNvPr id="13" name="Content Placeholder 2">
            <a:extLst>
              <a:ext uri="{FF2B5EF4-FFF2-40B4-BE49-F238E27FC236}">
                <a16:creationId xmlns:a16="http://schemas.microsoft.com/office/drawing/2014/main" id="{7748B721-1014-7392-F380-2428FF0766BA}"/>
              </a:ext>
            </a:extLst>
          </p:cNvPr>
          <p:cNvSpPr txBox="1">
            <a:spLocks/>
          </p:cNvSpPr>
          <p:nvPr/>
        </p:nvSpPr>
        <p:spPr>
          <a:xfrm>
            <a:off x="6450382" y="5800725"/>
            <a:ext cx="4251960" cy="36036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a:buNone/>
            </a:pPr>
            <a:r>
              <a:rPr lang="en-US"/>
              <a:t>MCU Pinout</a:t>
            </a:r>
          </a:p>
        </p:txBody>
      </p:sp>
      <p:pic>
        <p:nvPicPr>
          <p:cNvPr id="14" name="Picture 13" descr="A screenshot of a computer&#10;&#10;Description automatically generated">
            <a:extLst>
              <a:ext uri="{FF2B5EF4-FFF2-40B4-BE49-F238E27FC236}">
                <a16:creationId xmlns:a16="http://schemas.microsoft.com/office/drawing/2014/main" id="{15BECD7B-E4BA-7C3D-4F7A-E99127EFCA5F}"/>
              </a:ext>
            </a:extLst>
          </p:cNvPr>
          <p:cNvPicPr>
            <a:picLocks noChangeAspect="1"/>
          </p:cNvPicPr>
          <p:nvPr/>
        </p:nvPicPr>
        <p:blipFill>
          <a:blip r:embed="rId4"/>
          <a:stretch>
            <a:fillRect/>
          </a:stretch>
        </p:blipFill>
        <p:spPr>
          <a:xfrm>
            <a:off x="6173227" y="1839165"/>
            <a:ext cx="4716370" cy="3926729"/>
          </a:xfrm>
          <a:prstGeom prst="rect">
            <a:avLst/>
          </a:prstGeom>
        </p:spPr>
      </p:pic>
      <p:sp>
        <p:nvSpPr>
          <p:cNvPr id="4" name="Slide Number Placeholder 3">
            <a:extLst>
              <a:ext uri="{FF2B5EF4-FFF2-40B4-BE49-F238E27FC236}">
                <a16:creationId xmlns:a16="http://schemas.microsoft.com/office/drawing/2014/main" id="{38C30909-7A70-02C7-64D5-E8B254C65D4F}"/>
              </a:ext>
            </a:extLst>
          </p:cNvPr>
          <p:cNvSpPr>
            <a:spLocks noGrp="1"/>
          </p:cNvSpPr>
          <p:nvPr>
            <p:ph type="sldNum" sz="quarter" idx="12"/>
          </p:nvPr>
        </p:nvSpPr>
        <p:spPr/>
        <p:txBody>
          <a:bodyPr/>
          <a:lstStyle/>
          <a:p>
            <a:fld id="{4FAB73BC-B049-4115-A692-8D63A059BFB8}" type="slidenum">
              <a:rPr lang="en-US" dirty="0"/>
              <a:t>11</a:t>
            </a:fld>
            <a:endParaRPr lang="en-US"/>
          </a:p>
        </p:txBody>
      </p:sp>
    </p:spTree>
    <p:extLst>
      <p:ext uri="{BB962C8B-B14F-4D97-AF65-F5344CB8AC3E}">
        <p14:creationId xmlns:p14="http://schemas.microsoft.com/office/powerpoint/2010/main" val="1474386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81B8-EC4A-7B0F-1696-A71DBA4E7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E1D80-401B-CEB9-C26C-49AC130DB1BF}"/>
              </a:ext>
            </a:extLst>
          </p:cNvPr>
          <p:cNvSpPr>
            <a:spLocks noGrp="1"/>
          </p:cNvSpPr>
          <p:nvPr>
            <p:ph type="title"/>
          </p:nvPr>
        </p:nvSpPr>
        <p:spPr>
          <a:xfrm>
            <a:off x="299847" y="-329565"/>
            <a:ext cx="4764325" cy="1325562"/>
          </a:xfrm>
        </p:spPr>
        <p:txBody>
          <a:bodyPr/>
          <a:lstStyle/>
          <a:p>
            <a:r>
              <a:rPr lang="en-US"/>
              <a:t>Revision 1</a:t>
            </a:r>
          </a:p>
        </p:txBody>
      </p:sp>
      <p:sp>
        <p:nvSpPr>
          <p:cNvPr id="11" name="TextBox 10">
            <a:extLst>
              <a:ext uri="{FF2B5EF4-FFF2-40B4-BE49-F238E27FC236}">
                <a16:creationId xmlns:a16="http://schemas.microsoft.com/office/drawing/2014/main" id="{140D0BE2-FB7F-61A3-BAC0-B2EB97D2CA0E}"/>
              </a:ext>
            </a:extLst>
          </p:cNvPr>
          <p:cNvSpPr txBox="1"/>
          <p:nvPr/>
        </p:nvSpPr>
        <p:spPr>
          <a:xfrm>
            <a:off x="7435406" y="402376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Logic Board Top Level</a:t>
            </a:r>
          </a:p>
        </p:txBody>
      </p:sp>
      <p:sp>
        <p:nvSpPr>
          <p:cNvPr id="12" name="TextBox 11">
            <a:extLst>
              <a:ext uri="{FF2B5EF4-FFF2-40B4-BE49-F238E27FC236}">
                <a16:creationId xmlns:a16="http://schemas.microsoft.com/office/drawing/2014/main" id="{06F60675-0BDB-E5C8-C180-800CB787EA8B}"/>
              </a:ext>
            </a:extLst>
          </p:cNvPr>
          <p:cNvSpPr txBox="1"/>
          <p:nvPr/>
        </p:nvSpPr>
        <p:spPr>
          <a:xfrm>
            <a:off x="7736021" y="658595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Logic Board MCU</a:t>
            </a:r>
          </a:p>
        </p:txBody>
      </p:sp>
      <p:sp>
        <p:nvSpPr>
          <p:cNvPr id="13" name="TextBox 12">
            <a:extLst>
              <a:ext uri="{FF2B5EF4-FFF2-40B4-BE49-F238E27FC236}">
                <a16:creationId xmlns:a16="http://schemas.microsoft.com/office/drawing/2014/main" id="{A510CEC5-408F-7FDA-7E10-CAE062DFFB31}"/>
              </a:ext>
            </a:extLst>
          </p:cNvPr>
          <p:cNvSpPr txBox="1"/>
          <p:nvPr/>
        </p:nvSpPr>
        <p:spPr>
          <a:xfrm>
            <a:off x="1455015" y="6441657"/>
            <a:ext cx="41919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High Voltage Capacitor Bank</a:t>
            </a:r>
          </a:p>
        </p:txBody>
      </p:sp>
      <p:sp>
        <p:nvSpPr>
          <p:cNvPr id="14" name="Slide Number Placeholder 13">
            <a:extLst>
              <a:ext uri="{FF2B5EF4-FFF2-40B4-BE49-F238E27FC236}">
                <a16:creationId xmlns:a16="http://schemas.microsoft.com/office/drawing/2014/main" id="{3F09793E-E18D-E06B-5BB8-CEE1C5566C2A}"/>
              </a:ext>
            </a:extLst>
          </p:cNvPr>
          <p:cNvSpPr>
            <a:spLocks noGrp="1"/>
          </p:cNvSpPr>
          <p:nvPr>
            <p:ph type="sldNum" sz="quarter" idx="12"/>
          </p:nvPr>
        </p:nvSpPr>
        <p:spPr/>
        <p:txBody>
          <a:bodyPr/>
          <a:lstStyle/>
          <a:p>
            <a:fld id="{4FAB73BC-B049-4115-A692-8D63A059BFB8}" type="slidenum">
              <a:rPr lang="en-US" dirty="0"/>
              <a:t>12</a:t>
            </a:fld>
            <a:endParaRPr lang="en-US"/>
          </a:p>
        </p:txBody>
      </p:sp>
      <p:pic>
        <p:nvPicPr>
          <p:cNvPr id="3" name="Picture 2" descr="A diagram of a computer&#10;&#10;AI-generated content may be incorrect.">
            <a:extLst>
              <a:ext uri="{FF2B5EF4-FFF2-40B4-BE49-F238E27FC236}">
                <a16:creationId xmlns:a16="http://schemas.microsoft.com/office/drawing/2014/main" id="{977804D2-0ECD-3DC2-9B74-BF1C341F29B0}"/>
              </a:ext>
            </a:extLst>
          </p:cNvPr>
          <p:cNvPicPr>
            <a:picLocks noChangeAspect="1"/>
          </p:cNvPicPr>
          <p:nvPr/>
        </p:nvPicPr>
        <p:blipFill>
          <a:blip r:embed="rId3"/>
          <a:stretch>
            <a:fillRect/>
          </a:stretch>
        </p:blipFill>
        <p:spPr>
          <a:xfrm>
            <a:off x="6624257" y="1717852"/>
            <a:ext cx="3417153" cy="2288818"/>
          </a:xfrm>
          <a:prstGeom prst="rect">
            <a:avLst/>
          </a:prstGeom>
        </p:spPr>
      </p:pic>
      <p:pic>
        <p:nvPicPr>
          <p:cNvPr id="4" name="Picture 3">
            <a:extLst>
              <a:ext uri="{FF2B5EF4-FFF2-40B4-BE49-F238E27FC236}">
                <a16:creationId xmlns:a16="http://schemas.microsoft.com/office/drawing/2014/main" id="{4873FF46-D169-FAC0-4B08-7BF49B6B8C70}"/>
              </a:ext>
            </a:extLst>
          </p:cNvPr>
          <p:cNvPicPr>
            <a:picLocks noChangeAspect="1"/>
          </p:cNvPicPr>
          <p:nvPr/>
        </p:nvPicPr>
        <p:blipFill>
          <a:blip r:embed="rId4"/>
          <a:stretch>
            <a:fillRect/>
          </a:stretch>
        </p:blipFill>
        <p:spPr>
          <a:xfrm>
            <a:off x="6623327" y="4305165"/>
            <a:ext cx="3419014" cy="2279293"/>
          </a:xfrm>
          <a:prstGeom prst="rect">
            <a:avLst/>
          </a:prstGeom>
        </p:spPr>
      </p:pic>
      <p:pic>
        <p:nvPicPr>
          <p:cNvPr id="5" name="Picture 4" descr="A diagram of a computer&#10;&#10;AI-generated content may be incorrect.">
            <a:extLst>
              <a:ext uri="{FF2B5EF4-FFF2-40B4-BE49-F238E27FC236}">
                <a16:creationId xmlns:a16="http://schemas.microsoft.com/office/drawing/2014/main" id="{B8AA23FF-3655-3DF7-4FD2-B23CF8B6EA69}"/>
              </a:ext>
            </a:extLst>
          </p:cNvPr>
          <p:cNvPicPr>
            <a:picLocks noChangeAspect="1"/>
          </p:cNvPicPr>
          <p:nvPr/>
        </p:nvPicPr>
        <p:blipFill>
          <a:blip r:embed="rId5"/>
          <a:stretch>
            <a:fillRect/>
          </a:stretch>
        </p:blipFill>
        <p:spPr>
          <a:xfrm>
            <a:off x="803404" y="1740658"/>
            <a:ext cx="3928020" cy="2753933"/>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AAC92189-69FD-081E-029D-2159A3B97C2B}"/>
              </a:ext>
            </a:extLst>
          </p:cNvPr>
          <p:cNvPicPr>
            <a:picLocks noChangeAspect="1"/>
          </p:cNvPicPr>
          <p:nvPr/>
        </p:nvPicPr>
        <p:blipFill>
          <a:blip r:embed="rId6"/>
          <a:stretch>
            <a:fillRect/>
          </a:stretch>
        </p:blipFill>
        <p:spPr>
          <a:xfrm>
            <a:off x="928083" y="4743249"/>
            <a:ext cx="3689798" cy="1696926"/>
          </a:xfrm>
          <a:prstGeom prst="rect">
            <a:avLst/>
          </a:prstGeom>
        </p:spPr>
      </p:pic>
      <p:sp>
        <p:nvSpPr>
          <p:cNvPr id="15" name="TextBox 14">
            <a:extLst>
              <a:ext uri="{FF2B5EF4-FFF2-40B4-BE49-F238E27FC236}">
                <a16:creationId xmlns:a16="http://schemas.microsoft.com/office/drawing/2014/main" id="{BF07FCB2-EB73-A6A9-5084-2A0A3395172E}"/>
              </a:ext>
            </a:extLst>
          </p:cNvPr>
          <p:cNvSpPr txBox="1"/>
          <p:nvPr/>
        </p:nvSpPr>
        <p:spPr>
          <a:xfrm>
            <a:off x="1703635" y="4503372"/>
            <a:ext cx="28575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Power Board Top Level</a:t>
            </a:r>
          </a:p>
        </p:txBody>
      </p:sp>
      <p:cxnSp>
        <p:nvCxnSpPr>
          <p:cNvPr id="8" name="Straight Arrow Connector 7">
            <a:extLst>
              <a:ext uri="{FF2B5EF4-FFF2-40B4-BE49-F238E27FC236}">
                <a16:creationId xmlns:a16="http://schemas.microsoft.com/office/drawing/2014/main" id="{49E2A407-2FEA-002C-A9C9-A06893288DD2}"/>
              </a:ext>
            </a:extLst>
          </p:cNvPr>
          <p:cNvCxnSpPr/>
          <p:nvPr/>
        </p:nvCxnSpPr>
        <p:spPr>
          <a:xfrm flipH="1">
            <a:off x="5121499" y="10731"/>
            <a:ext cx="19318" cy="686014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C7B7EC-902A-E38E-1663-C5E0D8E3760E}"/>
              </a:ext>
            </a:extLst>
          </p:cNvPr>
          <p:cNvSpPr txBox="1"/>
          <p:nvPr/>
        </p:nvSpPr>
        <p:spPr>
          <a:xfrm>
            <a:off x="676141" y="998112"/>
            <a:ext cx="41813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Power Board</a:t>
            </a:r>
          </a:p>
          <a:p>
            <a:pPr marL="742950" lvl="1" indent="-285750">
              <a:buFont typeface="Arial"/>
              <a:buChar char="•"/>
            </a:pPr>
            <a:r>
              <a:rPr lang="en-US" sz="1200"/>
              <a:t>Main Board, Contains all high power circuitry</a:t>
            </a:r>
          </a:p>
        </p:txBody>
      </p:sp>
      <p:sp>
        <p:nvSpPr>
          <p:cNvPr id="16" name="TextBox 15">
            <a:extLst>
              <a:ext uri="{FF2B5EF4-FFF2-40B4-BE49-F238E27FC236}">
                <a16:creationId xmlns:a16="http://schemas.microsoft.com/office/drawing/2014/main" id="{26A9E3F6-74EF-7CBE-B23C-1319886C9B6B}"/>
              </a:ext>
            </a:extLst>
          </p:cNvPr>
          <p:cNvSpPr txBox="1"/>
          <p:nvPr/>
        </p:nvSpPr>
        <p:spPr>
          <a:xfrm>
            <a:off x="6342845" y="998112"/>
            <a:ext cx="449257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Logic Board</a:t>
            </a:r>
          </a:p>
          <a:p>
            <a:pPr marL="742950" lvl="1" indent="-285750">
              <a:buFont typeface="Arial"/>
              <a:buChar char="•"/>
            </a:pPr>
            <a:r>
              <a:rPr lang="en-US" sz="1200"/>
              <a:t>Daughter Board to Power Board, Contains MCU</a:t>
            </a:r>
            <a:endParaRPr lang="en-US"/>
          </a:p>
        </p:txBody>
      </p:sp>
    </p:spTree>
    <p:extLst>
      <p:ext uri="{BB962C8B-B14F-4D97-AF65-F5344CB8AC3E}">
        <p14:creationId xmlns:p14="http://schemas.microsoft.com/office/powerpoint/2010/main" val="146222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7A29-8761-C485-65C0-EB126B19F6C3}"/>
              </a:ext>
            </a:extLst>
          </p:cNvPr>
          <p:cNvSpPr>
            <a:spLocks noGrp="1"/>
          </p:cNvSpPr>
          <p:nvPr>
            <p:ph type="title"/>
          </p:nvPr>
        </p:nvSpPr>
        <p:spPr/>
        <p:txBody>
          <a:bodyPr/>
          <a:lstStyle/>
          <a:p>
            <a:r>
              <a:rPr lang="en-US"/>
              <a:t>Revision 1 Design</a:t>
            </a:r>
          </a:p>
        </p:txBody>
      </p:sp>
      <p:pic>
        <p:nvPicPr>
          <p:cNvPr id="10" name="Picture 9" descr="A screenshot of a computer screen&#10;&#10;Description automatically generated">
            <a:extLst>
              <a:ext uri="{FF2B5EF4-FFF2-40B4-BE49-F238E27FC236}">
                <a16:creationId xmlns:a16="http://schemas.microsoft.com/office/drawing/2014/main" id="{7DF94FBC-BDAB-BA21-E6DA-C3075EE8E1F1}"/>
              </a:ext>
            </a:extLst>
          </p:cNvPr>
          <p:cNvPicPr>
            <a:picLocks noChangeAspect="1"/>
          </p:cNvPicPr>
          <p:nvPr/>
        </p:nvPicPr>
        <p:blipFill>
          <a:blip r:embed="rId3"/>
          <a:srcRect l="584" t="613" r="2460" b="366"/>
          <a:stretch/>
        </p:blipFill>
        <p:spPr>
          <a:xfrm>
            <a:off x="6627470" y="1686866"/>
            <a:ext cx="3758613" cy="1743540"/>
          </a:xfrm>
          <a:prstGeom prst="rect">
            <a:avLst/>
          </a:prstGeom>
        </p:spPr>
      </p:pic>
      <p:sp>
        <p:nvSpPr>
          <p:cNvPr id="7" name="Slide Number Placeholder 6">
            <a:extLst>
              <a:ext uri="{FF2B5EF4-FFF2-40B4-BE49-F238E27FC236}">
                <a16:creationId xmlns:a16="http://schemas.microsoft.com/office/drawing/2014/main" id="{1027EBE8-A4E4-F3AB-D87E-055D3B6A8206}"/>
              </a:ext>
            </a:extLst>
          </p:cNvPr>
          <p:cNvSpPr>
            <a:spLocks noGrp="1"/>
          </p:cNvSpPr>
          <p:nvPr>
            <p:ph type="sldNum" sz="quarter" idx="12"/>
          </p:nvPr>
        </p:nvSpPr>
        <p:spPr/>
        <p:txBody>
          <a:bodyPr/>
          <a:lstStyle/>
          <a:p>
            <a:fld id="{4FAB73BC-B049-4115-A692-8D63A059BFB8}" type="slidenum">
              <a:rPr lang="en-US" dirty="0"/>
              <a:t>13</a:t>
            </a:fld>
            <a:endParaRPr lang="en-US"/>
          </a:p>
        </p:txBody>
      </p:sp>
      <p:sp>
        <p:nvSpPr>
          <p:cNvPr id="8" name="TextBox 7">
            <a:extLst>
              <a:ext uri="{FF2B5EF4-FFF2-40B4-BE49-F238E27FC236}">
                <a16:creationId xmlns:a16="http://schemas.microsoft.com/office/drawing/2014/main" id="{D8A15C1C-43FD-9A19-54ED-823A619149E3}"/>
              </a:ext>
            </a:extLst>
          </p:cNvPr>
          <p:cNvSpPr txBox="1"/>
          <p:nvPr/>
        </p:nvSpPr>
        <p:spPr>
          <a:xfrm>
            <a:off x="1895977" y="3644020"/>
            <a:ext cx="31432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 Current Layout of Rev 1 Logic Board</a:t>
            </a:r>
            <a:endParaRPr lang="en-US"/>
          </a:p>
        </p:txBody>
      </p:sp>
      <p:sp>
        <p:nvSpPr>
          <p:cNvPr id="11" name="TextBox 10">
            <a:extLst>
              <a:ext uri="{FF2B5EF4-FFF2-40B4-BE49-F238E27FC236}">
                <a16:creationId xmlns:a16="http://schemas.microsoft.com/office/drawing/2014/main" id="{7D6868B0-5A0D-43CC-4CC6-504715EC1F24}"/>
              </a:ext>
            </a:extLst>
          </p:cNvPr>
          <p:cNvSpPr txBox="1"/>
          <p:nvPr/>
        </p:nvSpPr>
        <p:spPr>
          <a:xfrm>
            <a:off x="6618927" y="3424944"/>
            <a:ext cx="37528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Switching Characteristics simulation</a:t>
            </a:r>
          </a:p>
        </p:txBody>
      </p:sp>
      <p:sp>
        <p:nvSpPr>
          <p:cNvPr id="12" name="TextBox 11">
            <a:extLst>
              <a:ext uri="{FF2B5EF4-FFF2-40B4-BE49-F238E27FC236}">
                <a16:creationId xmlns:a16="http://schemas.microsoft.com/office/drawing/2014/main" id="{0A58A9F8-E550-479B-7F8A-A0C35752F7A2}"/>
              </a:ext>
            </a:extLst>
          </p:cNvPr>
          <p:cNvSpPr txBox="1"/>
          <p:nvPr/>
        </p:nvSpPr>
        <p:spPr>
          <a:xfrm>
            <a:off x="7136757" y="617613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3D View of Rev 1 Layout</a:t>
            </a:r>
          </a:p>
        </p:txBody>
      </p:sp>
      <p:sp>
        <p:nvSpPr>
          <p:cNvPr id="13" name="TextBox 12">
            <a:extLst>
              <a:ext uri="{FF2B5EF4-FFF2-40B4-BE49-F238E27FC236}">
                <a16:creationId xmlns:a16="http://schemas.microsoft.com/office/drawing/2014/main" id="{D2EF2FAD-92A1-855A-D283-15D794EA70AB}"/>
              </a:ext>
            </a:extLst>
          </p:cNvPr>
          <p:cNvSpPr txBox="1"/>
          <p:nvPr/>
        </p:nvSpPr>
        <p:spPr>
          <a:xfrm>
            <a:off x="1897380" y="604906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Schematic for the MCU in Rev 1</a:t>
            </a:r>
          </a:p>
        </p:txBody>
      </p:sp>
      <p:pic>
        <p:nvPicPr>
          <p:cNvPr id="5" name="Picture 4" descr="A computer screen shot of a circuit board&#10;&#10;AI-generated content may be incorrect.">
            <a:extLst>
              <a:ext uri="{FF2B5EF4-FFF2-40B4-BE49-F238E27FC236}">
                <a16:creationId xmlns:a16="http://schemas.microsoft.com/office/drawing/2014/main" id="{C7537F4B-FA35-6181-6FC9-DA79F77B4A91}"/>
              </a:ext>
            </a:extLst>
          </p:cNvPr>
          <p:cNvPicPr>
            <a:picLocks noChangeAspect="1"/>
          </p:cNvPicPr>
          <p:nvPr/>
        </p:nvPicPr>
        <p:blipFill>
          <a:blip r:embed="rId4"/>
          <a:stretch>
            <a:fillRect/>
          </a:stretch>
        </p:blipFill>
        <p:spPr>
          <a:xfrm>
            <a:off x="1438275" y="1731475"/>
            <a:ext cx="4057650" cy="1918675"/>
          </a:xfrm>
          <a:prstGeom prst="rect">
            <a:avLst/>
          </a:prstGeom>
        </p:spPr>
      </p:pic>
      <p:pic>
        <p:nvPicPr>
          <p:cNvPr id="9" name="Picture 8" descr="A computer screen shot of a circuit board&#10;&#10;AI-generated content may be incorrect.">
            <a:extLst>
              <a:ext uri="{FF2B5EF4-FFF2-40B4-BE49-F238E27FC236}">
                <a16:creationId xmlns:a16="http://schemas.microsoft.com/office/drawing/2014/main" id="{B4F44C9C-FEAF-B0A0-3ED5-B6969E41EDB5}"/>
              </a:ext>
            </a:extLst>
          </p:cNvPr>
          <p:cNvPicPr>
            <a:picLocks noChangeAspect="1"/>
          </p:cNvPicPr>
          <p:nvPr/>
        </p:nvPicPr>
        <p:blipFill>
          <a:blip r:embed="rId5"/>
          <a:stretch>
            <a:fillRect/>
          </a:stretch>
        </p:blipFill>
        <p:spPr>
          <a:xfrm>
            <a:off x="1438275" y="4042592"/>
            <a:ext cx="4057650" cy="2001790"/>
          </a:xfrm>
          <a:prstGeom prst="rect">
            <a:avLst/>
          </a:prstGeom>
        </p:spPr>
      </p:pic>
      <p:pic>
        <p:nvPicPr>
          <p:cNvPr id="14" name="Picture 13" descr="A green circuit board with black and yellow circles&#10;&#10;AI-generated content may be incorrect.">
            <a:extLst>
              <a:ext uri="{FF2B5EF4-FFF2-40B4-BE49-F238E27FC236}">
                <a16:creationId xmlns:a16="http://schemas.microsoft.com/office/drawing/2014/main" id="{9600A621-4BD5-7C3C-E4EF-CECE2F5C32E3}"/>
              </a:ext>
            </a:extLst>
          </p:cNvPr>
          <p:cNvPicPr>
            <a:picLocks noChangeAspect="1"/>
          </p:cNvPicPr>
          <p:nvPr/>
        </p:nvPicPr>
        <p:blipFill>
          <a:blip r:embed="rId6"/>
          <a:stretch>
            <a:fillRect/>
          </a:stretch>
        </p:blipFill>
        <p:spPr>
          <a:xfrm>
            <a:off x="6629400" y="4043363"/>
            <a:ext cx="3762375" cy="2009775"/>
          </a:xfrm>
          <a:prstGeom prst="rect">
            <a:avLst/>
          </a:prstGeom>
        </p:spPr>
      </p:pic>
      <p:pic>
        <p:nvPicPr>
          <p:cNvPr id="3" name="Picture 2" descr="A green circuit board with many small black and white components&#10;&#10;AI-generated content may be incorrect.">
            <a:extLst>
              <a:ext uri="{FF2B5EF4-FFF2-40B4-BE49-F238E27FC236}">
                <a16:creationId xmlns:a16="http://schemas.microsoft.com/office/drawing/2014/main" id="{E9B11827-5264-98D5-D13E-692A795E3047}"/>
              </a:ext>
            </a:extLst>
          </p:cNvPr>
          <p:cNvPicPr>
            <a:picLocks noChangeAspect="1"/>
          </p:cNvPicPr>
          <p:nvPr/>
        </p:nvPicPr>
        <p:blipFill>
          <a:blip r:embed="rId7"/>
          <a:srcRect l="1875" t="9760" r="4375" b="13223"/>
          <a:stretch/>
        </p:blipFill>
        <p:spPr>
          <a:xfrm>
            <a:off x="6619875" y="3784015"/>
            <a:ext cx="3743325" cy="2319532"/>
          </a:xfrm>
          <a:prstGeom prst="rect">
            <a:avLst/>
          </a:prstGeom>
        </p:spPr>
      </p:pic>
    </p:spTree>
    <p:extLst>
      <p:ext uri="{BB962C8B-B14F-4D97-AF65-F5344CB8AC3E}">
        <p14:creationId xmlns:p14="http://schemas.microsoft.com/office/powerpoint/2010/main" val="227992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2F97-A581-49FA-2CDC-DBB4141B7DEF}"/>
              </a:ext>
            </a:extLst>
          </p:cNvPr>
          <p:cNvSpPr>
            <a:spLocks noGrp="1"/>
          </p:cNvSpPr>
          <p:nvPr>
            <p:ph type="title"/>
          </p:nvPr>
        </p:nvSpPr>
        <p:spPr/>
        <p:txBody>
          <a:bodyPr/>
          <a:lstStyle/>
          <a:p>
            <a:r>
              <a:rPr lang="en-US"/>
              <a:t>Revision 1 Outcome</a:t>
            </a:r>
          </a:p>
        </p:txBody>
      </p:sp>
      <p:sp>
        <p:nvSpPr>
          <p:cNvPr id="3" name="Content Placeholder 2">
            <a:extLst>
              <a:ext uri="{FF2B5EF4-FFF2-40B4-BE49-F238E27FC236}">
                <a16:creationId xmlns:a16="http://schemas.microsoft.com/office/drawing/2014/main" id="{C51F69DA-F5CA-597A-0EF9-488AEA58F5FB}"/>
              </a:ext>
            </a:extLst>
          </p:cNvPr>
          <p:cNvSpPr>
            <a:spLocks noGrp="1"/>
          </p:cNvSpPr>
          <p:nvPr>
            <p:ph idx="1"/>
          </p:nvPr>
        </p:nvSpPr>
        <p:spPr/>
        <p:txBody>
          <a:bodyPr vert="horz" lIns="91440" tIns="45720" rIns="91440" bIns="45720" rtlCol="0" anchor="t">
            <a:normAutofit/>
          </a:bodyPr>
          <a:lstStyle/>
          <a:p>
            <a:r>
              <a:rPr lang="en-US"/>
              <a:t>Hardware issues identified for revision 2</a:t>
            </a:r>
          </a:p>
          <a:p>
            <a:pPr lvl="1"/>
            <a:r>
              <a:rPr lang="en-US"/>
              <a:t>Capacitors didn't meet specification</a:t>
            </a:r>
          </a:p>
          <a:p>
            <a:pPr lvl="2"/>
            <a:r>
              <a:rPr lang="en-US"/>
              <a:t>~50% less than expected</a:t>
            </a:r>
          </a:p>
          <a:p>
            <a:pPr lvl="1"/>
            <a:r>
              <a:rPr lang="en-US"/>
              <a:t>Lack of test points, labels on board</a:t>
            </a:r>
          </a:p>
          <a:p>
            <a:pPr lvl="1"/>
            <a:r>
              <a:rPr lang="en-US"/>
              <a:t>Pinout for MCU incorrect</a:t>
            </a:r>
          </a:p>
          <a:p>
            <a:pPr lvl="1"/>
            <a:r>
              <a:rPr lang="en-US"/>
              <a:t>Floating Outputs Present under Reset</a:t>
            </a:r>
          </a:p>
          <a:p>
            <a:pPr>
              <a:buFont typeface="Arial" pitchFamily="18" charset="2"/>
              <a:buChar char="•"/>
            </a:pPr>
            <a:r>
              <a:rPr lang="en-US" spc="0"/>
              <a:t>Software In Progress</a:t>
            </a:r>
          </a:p>
          <a:p>
            <a:pPr lvl="1"/>
            <a:r>
              <a:rPr lang="en-US">
                <a:solidFill>
                  <a:srgbClr val="000000"/>
                </a:solidFill>
              </a:rPr>
              <a:t>Spun slowly (~30rpm) at a fixed speed</a:t>
            </a:r>
          </a:p>
          <a:p>
            <a:pPr lvl="1"/>
            <a:r>
              <a:rPr lang="en-US">
                <a:solidFill>
                  <a:srgbClr val="000000"/>
                </a:solidFill>
              </a:rPr>
              <a:t>Fasters speeds non-functional</a:t>
            </a:r>
          </a:p>
          <a:p>
            <a:pPr lvl="1"/>
            <a:r>
              <a:rPr lang="en-US">
                <a:solidFill>
                  <a:srgbClr val="000000"/>
                </a:solidFill>
              </a:rPr>
              <a:t>No current/torque based control</a:t>
            </a:r>
          </a:p>
          <a:p>
            <a:pPr lvl="1"/>
            <a:r>
              <a:rPr lang="en-US">
                <a:solidFill>
                  <a:srgbClr val="000000"/>
                </a:solidFill>
              </a:rPr>
              <a:t>Analog throttle input functional</a:t>
            </a:r>
          </a:p>
          <a:p>
            <a:pPr lvl="1"/>
            <a:endParaRPr lang="en-US">
              <a:solidFill>
                <a:srgbClr val="000000"/>
              </a:solidFill>
            </a:endParaRPr>
          </a:p>
        </p:txBody>
      </p:sp>
      <p:sp>
        <p:nvSpPr>
          <p:cNvPr id="4" name="Slide Number Placeholder 3">
            <a:extLst>
              <a:ext uri="{FF2B5EF4-FFF2-40B4-BE49-F238E27FC236}">
                <a16:creationId xmlns:a16="http://schemas.microsoft.com/office/drawing/2014/main" id="{B381D5C7-E1F9-EF03-125C-81C12BB8EDE6}"/>
              </a:ext>
            </a:extLst>
          </p:cNvPr>
          <p:cNvSpPr>
            <a:spLocks noGrp="1"/>
          </p:cNvSpPr>
          <p:nvPr>
            <p:ph type="sldNum" sz="quarter" idx="12"/>
          </p:nvPr>
        </p:nvSpPr>
        <p:spPr/>
        <p:txBody>
          <a:bodyPr/>
          <a:lstStyle/>
          <a:p>
            <a:fld id="{4FAB73BC-B049-4115-A692-8D63A059BFB8}" type="slidenum">
              <a:rPr lang="en-US" dirty="0"/>
              <a:t>14</a:t>
            </a:fld>
            <a:endParaRPr lang="en-US"/>
          </a:p>
        </p:txBody>
      </p:sp>
      <p:pic>
        <p:nvPicPr>
          <p:cNvPr id="5" name="Picture 4" descr="A close up of a circuit board&#10;&#10;AI-generated content may be incorrect.">
            <a:extLst>
              <a:ext uri="{FF2B5EF4-FFF2-40B4-BE49-F238E27FC236}">
                <a16:creationId xmlns:a16="http://schemas.microsoft.com/office/drawing/2014/main" id="{E6FB8CA2-A101-AC1E-A29B-CD71941B3227}"/>
              </a:ext>
            </a:extLst>
          </p:cNvPr>
          <p:cNvPicPr>
            <a:picLocks noChangeAspect="1"/>
          </p:cNvPicPr>
          <p:nvPr/>
        </p:nvPicPr>
        <p:blipFill>
          <a:blip r:embed="rId3"/>
          <a:stretch>
            <a:fillRect/>
          </a:stretch>
        </p:blipFill>
        <p:spPr>
          <a:xfrm>
            <a:off x="7067550" y="819150"/>
            <a:ext cx="3886200" cy="5210175"/>
          </a:xfrm>
          <a:prstGeom prst="rect">
            <a:avLst/>
          </a:prstGeom>
        </p:spPr>
      </p:pic>
      <p:sp>
        <p:nvSpPr>
          <p:cNvPr id="8" name="TextBox 7">
            <a:extLst>
              <a:ext uri="{FF2B5EF4-FFF2-40B4-BE49-F238E27FC236}">
                <a16:creationId xmlns:a16="http://schemas.microsoft.com/office/drawing/2014/main" id="{F04AF91B-EED7-C9DF-F0EF-12CB8F04AC6A}"/>
              </a:ext>
            </a:extLst>
          </p:cNvPr>
          <p:cNvSpPr txBox="1"/>
          <p:nvPr/>
        </p:nvSpPr>
        <p:spPr>
          <a:xfrm>
            <a:off x="7640955" y="603953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Rev 1 Temporary fixes implemented</a:t>
            </a:r>
          </a:p>
          <a:p>
            <a:pPr algn="ctr"/>
            <a:r>
              <a:rPr lang="en-US" sz="1200"/>
              <a:t>Jonah Frosch</a:t>
            </a:r>
          </a:p>
        </p:txBody>
      </p:sp>
      <p:sp>
        <p:nvSpPr>
          <p:cNvPr id="6" name="TextBox 5">
            <a:extLst>
              <a:ext uri="{FF2B5EF4-FFF2-40B4-BE49-F238E27FC236}">
                <a16:creationId xmlns:a16="http://schemas.microsoft.com/office/drawing/2014/main" id="{368D5F85-1213-D28F-5E78-8CD3E61FD33C}"/>
              </a:ext>
            </a:extLst>
          </p:cNvPr>
          <p:cNvSpPr txBox="1"/>
          <p:nvPr/>
        </p:nvSpPr>
        <p:spPr>
          <a:xfrm>
            <a:off x="-112396" y="63252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February 2025</a:t>
            </a:r>
          </a:p>
        </p:txBody>
      </p:sp>
    </p:spTree>
    <p:extLst>
      <p:ext uri="{BB962C8B-B14F-4D97-AF65-F5344CB8AC3E}">
        <p14:creationId xmlns:p14="http://schemas.microsoft.com/office/powerpoint/2010/main" val="271083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1312-997A-4588-D888-8D29B7D669A5}"/>
              </a:ext>
            </a:extLst>
          </p:cNvPr>
          <p:cNvSpPr>
            <a:spLocks noGrp="1"/>
          </p:cNvSpPr>
          <p:nvPr>
            <p:ph type="title"/>
          </p:nvPr>
        </p:nvSpPr>
        <p:spPr/>
        <p:txBody>
          <a:bodyPr/>
          <a:lstStyle/>
          <a:p>
            <a:r>
              <a:rPr lang="en-US"/>
              <a:t>Revision 2 Pinout</a:t>
            </a:r>
          </a:p>
        </p:txBody>
      </p:sp>
      <p:sp>
        <p:nvSpPr>
          <p:cNvPr id="4" name="Slide Number Placeholder 3">
            <a:extLst>
              <a:ext uri="{FF2B5EF4-FFF2-40B4-BE49-F238E27FC236}">
                <a16:creationId xmlns:a16="http://schemas.microsoft.com/office/drawing/2014/main" id="{E3EBE0C1-3E0D-D953-25E9-E786131DB233}"/>
              </a:ext>
            </a:extLst>
          </p:cNvPr>
          <p:cNvSpPr>
            <a:spLocks noGrp="1"/>
          </p:cNvSpPr>
          <p:nvPr>
            <p:ph type="sldNum" sz="quarter" idx="12"/>
          </p:nvPr>
        </p:nvSpPr>
        <p:spPr/>
        <p:txBody>
          <a:bodyPr/>
          <a:lstStyle/>
          <a:p>
            <a:fld id="{4FAB73BC-B049-4115-A692-8D63A059BFB8}" type="slidenum">
              <a:rPr lang="en-US" dirty="0"/>
              <a:t>15</a:t>
            </a:fld>
            <a:endParaRPr lang="en-US"/>
          </a:p>
        </p:txBody>
      </p:sp>
      <p:pic>
        <p:nvPicPr>
          <p:cNvPr id="6" name="Picture 5" descr="A screenshot of a computer code&#10;&#10;AI-generated content may be incorrect.">
            <a:extLst>
              <a:ext uri="{FF2B5EF4-FFF2-40B4-BE49-F238E27FC236}">
                <a16:creationId xmlns:a16="http://schemas.microsoft.com/office/drawing/2014/main" id="{F5F60174-DA3F-3B2B-23B6-74D154D4BE97}"/>
              </a:ext>
            </a:extLst>
          </p:cNvPr>
          <p:cNvPicPr>
            <a:picLocks noChangeAspect="1"/>
          </p:cNvPicPr>
          <p:nvPr/>
        </p:nvPicPr>
        <p:blipFill>
          <a:blip r:embed="rId3"/>
          <a:srcRect t="384" r="-472" b="53221"/>
          <a:stretch/>
        </p:blipFill>
        <p:spPr>
          <a:xfrm>
            <a:off x="5572800" y="2073149"/>
            <a:ext cx="2827613" cy="3986194"/>
          </a:xfrm>
          <a:prstGeom prst="rect">
            <a:avLst/>
          </a:prstGeom>
        </p:spPr>
      </p:pic>
      <p:pic>
        <p:nvPicPr>
          <p:cNvPr id="7" name="Picture 6" descr="A screenshot of a computer code&#10;&#10;AI-generated content may be incorrect.">
            <a:extLst>
              <a:ext uri="{FF2B5EF4-FFF2-40B4-BE49-F238E27FC236}">
                <a16:creationId xmlns:a16="http://schemas.microsoft.com/office/drawing/2014/main" id="{14F7317C-42DA-056F-A03C-6F32775C3F1E}"/>
              </a:ext>
            </a:extLst>
          </p:cNvPr>
          <p:cNvPicPr>
            <a:picLocks noChangeAspect="1"/>
          </p:cNvPicPr>
          <p:nvPr/>
        </p:nvPicPr>
        <p:blipFill>
          <a:blip r:embed="rId3"/>
          <a:srcRect t="48313" r="-472" b="-872"/>
          <a:stretch/>
        </p:blipFill>
        <p:spPr>
          <a:xfrm>
            <a:off x="8535075" y="2077888"/>
            <a:ext cx="2551388" cy="4159459"/>
          </a:xfrm>
          <a:prstGeom prst="rect">
            <a:avLst/>
          </a:prstGeom>
        </p:spPr>
      </p:pic>
      <p:sp>
        <p:nvSpPr>
          <p:cNvPr id="9" name="Content Placeholder 2">
            <a:extLst>
              <a:ext uri="{FF2B5EF4-FFF2-40B4-BE49-F238E27FC236}">
                <a16:creationId xmlns:a16="http://schemas.microsoft.com/office/drawing/2014/main" id="{325AF250-D932-8C0B-E745-D27BB9DBB45B}"/>
              </a:ext>
            </a:extLst>
          </p:cNvPr>
          <p:cNvSpPr>
            <a:spLocks noGrp="1"/>
          </p:cNvSpPr>
          <p:nvPr>
            <p:ph idx="1"/>
          </p:nvPr>
        </p:nvSpPr>
        <p:spPr>
          <a:xfrm>
            <a:off x="1261872" y="1838325"/>
            <a:ext cx="4290060" cy="4332287"/>
          </a:xfrm>
        </p:spPr>
        <p:txBody>
          <a:bodyPr vert="horz" lIns="91440" tIns="45720" rIns="91440" bIns="45720" rtlCol="0" anchor="t">
            <a:normAutofit/>
          </a:bodyPr>
          <a:lstStyle/>
          <a:p>
            <a:r>
              <a:rPr lang="en-US">
                <a:solidFill>
                  <a:srgbClr val="000000"/>
                </a:solidFill>
              </a:rPr>
              <a:t>Phase PWM channels are swapped</a:t>
            </a:r>
          </a:p>
          <a:p>
            <a:pPr lvl="1"/>
            <a:r>
              <a:rPr lang="en-US" spc="10">
                <a:solidFill>
                  <a:srgbClr val="000000"/>
                </a:solidFill>
              </a:rPr>
              <a:t>Built in features on MCU</a:t>
            </a:r>
            <a:endParaRPr lang="en-US">
              <a:solidFill>
                <a:srgbClr val="000000"/>
              </a:solidFill>
            </a:endParaRPr>
          </a:p>
          <a:p>
            <a:pPr>
              <a:buFont typeface="Arial" pitchFamily="18" charset="2"/>
              <a:buChar char="•"/>
            </a:pPr>
            <a:r>
              <a:rPr lang="en-US">
                <a:solidFill>
                  <a:srgbClr val="000000"/>
                </a:solidFill>
              </a:rPr>
              <a:t>Additional I/O</a:t>
            </a:r>
            <a:endParaRPr lang="en-US" spc="10">
              <a:solidFill>
                <a:srgbClr val="000000"/>
              </a:solidFill>
            </a:endParaRPr>
          </a:p>
          <a:p>
            <a:pPr lvl="1"/>
            <a:r>
              <a:rPr lang="en-US" spc="10">
                <a:solidFill>
                  <a:srgbClr val="000000"/>
                </a:solidFill>
              </a:rPr>
              <a:t>Buttons, LEDs, Serial</a:t>
            </a:r>
            <a:endParaRPr lang="en-US">
              <a:solidFill>
                <a:srgbClr val="000000"/>
              </a:solidFill>
            </a:endParaRPr>
          </a:p>
          <a:p>
            <a:pPr>
              <a:buFont typeface="Arial" pitchFamily="18" charset="2"/>
              <a:buChar char="•"/>
            </a:pPr>
            <a:r>
              <a:rPr lang="en-US">
                <a:solidFill>
                  <a:srgbClr val="000000"/>
                </a:solidFill>
              </a:rPr>
              <a:t>Move throttle analog channel</a:t>
            </a:r>
          </a:p>
          <a:p>
            <a:pPr>
              <a:buFont typeface="Arial" pitchFamily="18" charset="2"/>
              <a:buChar char="•"/>
            </a:pPr>
            <a:r>
              <a:rPr lang="en-US">
                <a:solidFill>
                  <a:srgbClr val="000000"/>
                </a:solidFill>
              </a:rPr>
              <a:t>More debug pins</a:t>
            </a:r>
            <a:endParaRPr lang="en-US" spc="0">
              <a:solidFill>
                <a:srgbClr val="000000"/>
              </a:solidFill>
            </a:endParaRPr>
          </a:p>
          <a:p>
            <a:pPr>
              <a:buFont typeface="Arial" pitchFamily="18" charset="2"/>
              <a:buChar char="•"/>
            </a:pPr>
            <a:endParaRPr lang="en-US">
              <a:solidFill>
                <a:srgbClr val="000000"/>
              </a:solidFill>
            </a:endParaRPr>
          </a:p>
          <a:p>
            <a:pPr lvl="1"/>
            <a:endParaRPr lang="en-US">
              <a:solidFill>
                <a:srgbClr val="000000"/>
              </a:solidFill>
            </a:endParaRPr>
          </a:p>
        </p:txBody>
      </p:sp>
      <p:sp>
        <p:nvSpPr>
          <p:cNvPr id="3" name="TextBox 2">
            <a:extLst>
              <a:ext uri="{FF2B5EF4-FFF2-40B4-BE49-F238E27FC236}">
                <a16:creationId xmlns:a16="http://schemas.microsoft.com/office/drawing/2014/main" id="{E0636834-EE90-FD84-6CAD-4D407B67290E}"/>
              </a:ext>
            </a:extLst>
          </p:cNvPr>
          <p:cNvSpPr txBox="1"/>
          <p:nvPr/>
        </p:nvSpPr>
        <p:spPr>
          <a:xfrm>
            <a:off x="5545909" y="1862440"/>
            <a:ext cx="53836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Pin        Name/Func     Peripheral              Pin      Name/Func   Peripheral</a:t>
            </a:r>
          </a:p>
        </p:txBody>
      </p:sp>
      <p:sp>
        <p:nvSpPr>
          <p:cNvPr id="5" name="Rectangle 4">
            <a:extLst>
              <a:ext uri="{FF2B5EF4-FFF2-40B4-BE49-F238E27FC236}">
                <a16:creationId xmlns:a16="http://schemas.microsoft.com/office/drawing/2014/main" id="{15E5A377-7403-E4ED-E5DF-56BE98A381F3}"/>
              </a:ext>
            </a:extLst>
          </p:cNvPr>
          <p:cNvSpPr/>
          <p:nvPr/>
        </p:nvSpPr>
        <p:spPr>
          <a:xfrm flipH="1" flipV="1">
            <a:off x="7224986" y="2469831"/>
            <a:ext cx="828000" cy="1880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71D1BB-FCC3-6214-CBEE-14460A4CB995}"/>
              </a:ext>
            </a:extLst>
          </p:cNvPr>
          <p:cNvSpPr/>
          <p:nvPr/>
        </p:nvSpPr>
        <p:spPr>
          <a:xfrm flipH="1" flipV="1">
            <a:off x="5585967" y="2958661"/>
            <a:ext cx="1115546" cy="3893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57906F-7EFD-2A5C-0A79-ABF04917FC6D}"/>
              </a:ext>
            </a:extLst>
          </p:cNvPr>
          <p:cNvSpPr/>
          <p:nvPr/>
        </p:nvSpPr>
        <p:spPr>
          <a:xfrm flipH="1" flipV="1">
            <a:off x="5600344" y="4770208"/>
            <a:ext cx="2265734" cy="7343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C18ADB-D7F4-6335-F13B-203F3087310A}"/>
              </a:ext>
            </a:extLst>
          </p:cNvPr>
          <p:cNvSpPr/>
          <p:nvPr/>
        </p:nvSpPr>
        <p:spPr>
          <a:xfrm flipH="1" flipV="1">
            <a:off x="5585967" y="5819753"/>
            <a:ext cx="2423883" cy="2311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323E56-EE99-58EC-B0CC-E78DCC430681}"/>
              </a:ext>
            </a:extLst>
          </p:cNvPr>
          <p:cNvSpPr/>
          <p:nvPr/>
        </p:nvSpPr>
        <p:spPr>
          <a:xfrm flipH="1" flipV="1">
            <a:off x="8547703" y="2096019"/>
            <a:ext cx="2064451" cy="662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54FDBE-30CD-8B53-AA57-07F10EA7FEE9}"/>
              </a:ext>
            </a:extLst>
          </p:cNvPr>
          <p:cNvSpPr/>
          <p:nvPr/>
        </p:nvSpPr>
        <p:spPr>
          <a:xfrm flipH="1" flipV="1">
            <a:off x="8576457" y="4913980"/>
            <a:ext cx="2064451" cy="3174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4CE01F-4ED9-FECE-0AA6-E11B94B87B87}"/>
              </a:ext>
            </a:extLst>
          </p:cNvPr>
          <p:cNvSpPr/>
          <p:nvPr/>
        </p:nvSpPr>
        <p:spPr>
          <a:xfrm flipH="1" flipV="1">
            <a:off x="8562079" y="5287790"/>
            <a:ext cx="2064451" cy="2455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E2BB3-4530-6975-4108-832F40E3DEA1}"/>
              </a:ext>
            </a:extLst>
          </p:cNvPr>
          <p:cNvSpPr/>
          <p:nvPr/>
        </p:nvSpPr>
        <p:spPr>
          <a:xfrm flipH="1" flipV="1">
            <a:off x="8562080" y="3073678"/>
            <a:ext cx="2337620" cy="5187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665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771F-077B-A277-4E27-00209E567526}"/>
              </a:ext>
            </a:extLst>
          </p:cNvPr>
          <p:cNvSpPr>
            <a:spLocks noGrp="1"/>
          </p:cNvSpPr>
          <p:nvPr>
            <p:ph type="title"/>
          </p:nvPr>
        </p:nvSpPr>
        <p:spPr>
          <a:xfrm>
            <a:off x="156435" y="-353311"/>
            <a:ext cx="9692640" cy="1325562"/>
          </a:xfrm>
        </p:spPr>
        <p:txBody>
          <a:bodyPr/>
          <a:lstStyle/>
          <a:p>
            <a:r>
              <a:rPr lang="en-US"/>
              <a:t>Revision 2 Design</a:t>
            </a:r>
          </a:p>
        </p:txBody>
      </p:sp>
      <p:sp>
        <p:nvSpPr>
          <p:cNvPr id="4" name="Slide Number Placeholder 3">
            <a:extLst>
              <a:ext uri="{FF2B5EF4-FFF2-40B4-BE49-F238E27FC236}">
                <a16:creationId xmlns:a16="http://schemas.microsoft.com/office/drawing/2014/main" id="{352F795A-B37E-3179-E764-D3BC77D62A7D}"/>
              </a:ext>
            </a:extLst>
          </p:cNvPr>
          <p:cNvSpPr>
            <a:spLocks noGrp="1"/>
          </p:cNvSpPr>
          <p:nvPr>
            <p:ph type="sldNum" sz="quarter" idx="12"/>
          </p:nvPr>
        </p:nvSpPr>
        <p:spPr/>
        <p:txBody>
          <a:bodyPr/>
          <a:lstStyle/>
          <a:p>
            <a:fld id="{4FAB73BC-B049-4115-A692-8D63A059BFB8}" type="slidenum">
              <a:rPr lang="en-US" dirty="0"/>
              <a:t>16</a:t>
            </a:fld>
            <a:endParaRPr lang="en-US"/>
          </a:p>
        </p:txBody>
      </p:sp>
      <p:pic>
        <p:nvPicPr>
          <p:cNvPr id="7" name="Content Placeholder 6" descr="A green circuit board with white and yellow circles and black dots&#10;&#10;AI-generated content may be incorrect.">
            <a:extLst>
              <a:ext uri="{FF2B5EF4-FFF2-40B4-BE49-F238E27FC236}">
                <a16:creationId xmlns:a16="http://schemas.microsoft.com/office/drawing/2014/main" id="{72AC1A8B-83F8-DBEA-9F19-572F198E3086}"/>
              </a:ext>
            </a:extLst>
          </p:cNvPr>
          <p:cNvPicPr>
            <a:picLocks noGrp="1" noChangeAspect="1"/>
          </p:cNvPicPr>
          <p:nvPr>
            <p:ph idx="1"/>
          </p:nvPr>
        </p:nvPicPr>
        <p:blipFill>
          <a:blip r:embed="rId3"/>
          <a:stretch>
            <a:fillRect/>
          </a:stretch>
        </p:blipFill>
        <p:spPr>
          <a:xfrm>
            <a:off x="573388" y="1733401"/>
            <a:ext cx="4429884" cy="2254072"/>
          </a:xfrm>
        </p:spPr>
      </p:pic>
      <p:pic>
        <p:nvPicPr>
          <p:cNvPr id="8" name="Picture 7" descr="A screen shot of a video game&#10;&#10;AI-generated content may be incorrect.">
            <a:extLst>
              <a:ext uri="{FF2B5EF4-FFF2-40B4-BE49-F238E27FC236}">
                <a16:creationId xmlns:a16="http://schemas.microsoft.com/office/drawing/2014/main" id="{17728B95-31A0-7C7F-44ED-7E2269526C76}"/>
              </a:ext>
            </a:extLst>
          </p:cNvPr>
          <p:cNvPicPr>
            <a:picLocks noChangeAspect="1"/>
          </p:cNvPicPr>
          <p:nvPr/>
        </p:nvPicPr>
        <p:blipFill>
          <a:blip r:embed="rId4"/>
          <a:srcRect l="2811" t="3115" r="2071" b="1274"/>
          <a:stretch/>
        </p:blipFill>
        <p:spPr>
          <a:xfrm>
            <a:off x="567985" y="4316083"/>
            <a:ext cx="4431538" cy="2145056"/>
          </a:xfrm>
          <a:prstGeom prst="rect">
            <a:avLst/>
          </a:prstGeom>
        </p:spPr>
      </p:pic>
      <p:pic>
        <p:nvPicPr>
          <p:cNvPr id="11" name="Picture 10" descr="A green circuit board with yellow lights and white dots&#10;&#10;AI-generated content may be incorrect.">
            <a:extLst>
              <a:ext uri="{FF2B5EF4-FFF2-40B4-BE49-F238E27FC236}">
                <a16:creationId xmlns:a16="http://schemas.microsoft.com/office/drawing/2014/main" id="{72779C27-0D4F-1921-345D-2E1C7E08BE0E}"/>
              </a:ext>
            </a:extLst>
          </p:cNvPr>
          <p:cNvPicPr>
            <a:picLocks noChangeAspect="1"/>
          </p:cNvPicPr>
          <p:nvPr/>
        </p:nvPicPr>
        <p:blipFill>
          <a:blip r:embed="rId5"/>
          <a:stretch>
            <a:fillRect/>
          </a:stretch>
        </p:blipFill>
        <p:spPr>
          <a:xfrm>
            <a:off x="5979251" y="1838675"/>
            <a:ext cx="4953526" cy="2142094"/>
          </a:xfrm>
          <a:prstGeom prst="rect">
            <a:avLst/>
          </a:prstGeom>
        </p:spPr>
      </p:pic>
      <p:pic>
        <p:nvPicPr>
          <p:cNvPr id="12" name="Picture 11" descr="A green circuit board with yellow dots and black squares&#10;&#10;AI-generated content may be incorrect.">
            <a:extLst>
              <a:ext uri="{FF2B5EF4-FFF2-40B4-BE49-F238E27FC236}">
                <a16:creationId xmlns:a16="http://schemas.microsoft.com/office/drawing/2014/main" id="{9D3EFACB-16A4-D6EC-77E1-FC0C9D4DD977}"/>
              </a:ext>
            </a:extLst>
          </p:cNvPr>
          <p:cNvPicPr>
            <a:picLocks noChangeAspect="1"/>
          </p:cNvPicPr>
          <p:nvPr/>
        </p:nvPicPr>
        <p:blipFill>
          <a:blip r:embed="rId6"/>
          <a:stretch>
            <a:fillRect/>
          </a:stretch>
        </p:blipFill>
        <p:spPr>
          <a:xfrm>
            <a:off x="5982652" y="4224860"/>
            <a:ext cx="4948422" cy="2258720"/>
          </a:xfrm>
          <a:prstGeom prst="rect">
            <a:avLst/>
          </a:prstGeom>
        </p:spPr>
      </p:pic>
      <p:cxnSp>
        <p:nvCxnSpPr>
          <p:cNvPr id="5" name="Straight Arrow Connector 4">
            <a:extLst>
              <a:ext uri="{FF2B5EF4-FFF2-40B4-BE49-F238E27FC236}">
                <a16:creationId xmlns:a16="http://schemas.microsoft.com/office/drawing/2014/main" id="{18B70E67-9438-0B0D-0C09-880529E7F56B}"/>
              </a:ext>
            </a:extLst>
          </p:cNvPr>
          <p:cNvCxnSpPr/>
          <p:nvPr/>
        </p:nvCxnSpPr>
        <p:spPr>
          <a:xfrm flipH="1">
            <a:off x="5518597" y="-1"/>
            <a:ext cx="19318" cy="686014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AFC470-65B7-6B0D-A223-483EF900F78D}"/>
              </a:ext>
            </a:extLst>
          </p:cNvPr>
          <p:cNvSpPr txBox="1"/>
          <p:nvPr/>
        </p:nvSpPr>
        <p:spPr>
          <a:xfrm>
            <a:off x="1674253" y="392805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Power Board Layout Top</a:t>
            </a:r>
          </a:p>
        </p:txBody>
      </p:sp>
      <p:sp>
        <p:nvSpPr>
          <p:cNvPr id="10" name="TextBox 9">
            <a:extLst>
              <a:ext uri="{FF2B5EF4-FFF2-40B4-BE49-F238E27FC236}">
                <a16:creationId xmlns:a16="http://schemas.microsoft.com/office/drawing/2014/main" id="{593A68DB-8265-534B-56AA-2D3B94388AD7}"/>
              </a:ext>
            </a:extLst>
          </p:cNvPr>
          <p:cNvSpPr txBox="1"/>
          <p:nvPr/>
        </p:nvSpPr>
        <p:spPr>
          <a:xfrm>
            <a:off x="7362422" y="392805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Logic Board Layout Top</a:t>
            </a:r>
          </a:p>
        </p:txBody>
      </p:sp>
      <p:sp>
        <p:nvSpPr>
          <p:cNvPr id="13" name="TextBox 12">
            <a:extLst>
              <a:ext uri="{FF2B5EF4-FFF2-40B4-BE49-F238E27FC236}">
                <a16:creationId xmlns:a16="http://schemas.microsoft.com/office/drawing/2014/main" id="{1A8D88C3-C860-4FE6-EBB1-5FCA6AE6F61A}"/>
              </a:ext>
            </a:extLst>
          </p:cNvPr>
          <p:cNvSpPr txBox="1"/>
          <p:nvPr/>
        </p:nvSpPr>
        <p:spPr>
          <a:xfrm>
            <a:off x="1416675" y="646090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Power Board layout Bottom</a:t>
            </a:r>
          </a:p>
        </p:txBody>
      </p:sp>
      <p:sp>
        <p:nvSpPr>
          <p:cNvPr id="14" name="TextBox 13">
            <a:extLst>
              <a:ext uri="{FF2B5EF4-FFF2-40B4-BE49-F238E27FC236}">
                <a16:creationId xmlns:a16="http://schemas.microsoft.com/office/drawing/2014/main" id="{842315E1-DFA6-9C52-74EA-B11A5B36129D}"/>
              </a:ext>
            </a:extLst>
          </p:cNvPr>
          <p:cNvSpPr txBox="1"/>
          <p:nvPr/>
        </p:nvSpPr>
        <p:spPr>
          <a:xfrm>
            <a:off x="7577070" y="646090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Logic Board Layout Bottom</a:t>
            </a:r>
          </a:p>
        </p:txBody>
      </p:sp>
      <p:sp>
        <p:nvSpPr>
          <p:cNvPr id="15" name="TextBox 14">
            <a:extLst>
              <a:ext uri="{FF2B5EF4-FFF2-40B4-BE49-F238E27FC236}">
                <a16:creationId xmlns:a16="http://schemas.microsoft.com/office/drawing/2014/main" id="{1BDD36FA-A6E0-A2C5-726E-227CACB132D7}"/>
              </a:ext>
            </a:extLst>
          </p:cNvPr>
          <p:cNvSpPr txBox="1"/>
          <p:nvPr/>
        </p:nvSpPr>
        <p:spPr>
          <a:xfrm>
            <a:off x="1416675" y="120202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Power Board Rev. 2</a:t>
            </a:r>
          </a:p>
        </p:txBody>
      </p:sp>
      <p:sp>
        <p:nvSpPr>
          <p:cNvPr id="16" name="TextBox 15">
            <a:extLst>
              <a:ext uri="{FF2B5EF4-FFF2-40B4-BE49-F238E27FC236}">
                <a16:creationId xmlns:a16="http://schemas.microsoft.com/office/drawing/2014/main" id="{ACA857A9-433A-2D2F-C05F-62B1AE045134}"/>
              </a:ext>
            </a:extLst>
          </p:cNvPr>
          <p:cNvSpPr txBox="1"/>
          <p:nvPr/>
        </p:nvSpPr>
        <p:spPr>
          <a:xfrm>
            <a:off x="7362421" y="120202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Logic Board Rev. 2</a:t>
            </a:r>
          </a:p>
        </p:txBody>
      </p:sp>
    </p:spTree>
    <p:extLst>
      <p:ext uri="{BB962C8B-B14F-4D97-AF65-F5344CB8AC3E}">
        <p14:creationId xmlns:p14="http://schemas.microsoft.com/office/powerpoint/2010/main" val="1751531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6DFC-77C6-B871-25D8-33A13752A604}"/>
              </a:ext>
            </a:extLst>
          </p:cNvPr>
          <p:cNvSpPr>
            <a:spLocks noGrp="1"/>
          </p:cNvSpPr>
          <p:nvPr>
            <p:ph type="title"/>
          </p:nvPr>
        </p:nvSpPr>
        <p:spPr>
          <a:xfrm>
            <a:off x="124238" y="-288916"/>
            <a:ext cx="9692640" cy="1325562"/>
          </a:xfrm>
        </p:spPr>
        <p:txBody>
          <a:bodyPr/>
          <a:lstStyle/>
          <a:p>
            <a:r>
              <a:rPr lang="en-US"/>
              <a:t>Logic Schematic</a:t>
            </a:r>
          </a:p>
        </p:txBody>
      </p:sp>
      <p:sp>
        <p:nvSpPr>
          <p:cNvPr id="11" name="TextBox 10">
            <a:extLst>
              <a:ext uri="{FF2B5EF4-FFF2-40B4-BE49-F238E27FC236}">
                <a16:creationId xmlns:a16="http://schemas.microsoft.com/office/drawing/2014/main" id="{891E6D71-3C29-C587-1BB3-9611EE9889FC}"/>
              </a:ext>
            </a:extLst>
          </p:cNvPr>
          <p:cNvSpPr txBox="1"/>
          <p:nvPr/>
        </p:nvSpPr>
        <p:spPr>
          <a:xfrm>
            <a:off x="7985843" y="32381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Top Level Schematic</a:t>
            </a:r>
          </a:p>
        </p:txBody>
      </p:sp>
      <p:sp>
        <p:nvSpPr>
          <p:cNvPr id="12" name="TextBox 11">
            <a:extLst>
              <a:ext uri="{FF2B5EF4-FFF2-40B4-BE49-F238E27FC236}">
                <a16:creationId xmlns:a16="http://schemas.microsoft.com/office/drawing/2014/main" id="{2F3E3DEE-1F72-E992-427A-C43A521FF86D}"/>
              </a:ext>
            </a:extLst>
          </p:cNvPr>
          <p:cNvSpPr txBox="1"/>
          <p:nvPr/>
        </p:nvSpPr>
        <p:spPr>
          <a:xfrm>
            <a:off x="2035644" y="619260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Microcontroller Schematic</a:t>
            </a:r>
          </a:p>
        </p:txBody>
      </p:sp>
      <p:sp>
        <p:nvSpPr>
          <p:cNvPr id="14" name="Slide Number Placeholder 13">
            <a:extLst>
              <a:ext uri="{FF2B5EF4-FFF2-40B4-BE49-F238E27FC236}">
                <a16:creationId xmlns:a16="http://schemas.microsoft.com/office/drawing/2014/main" id="{51FE7BD2-7A40-820B-FCEA-72EB37342C3C}"/>
              </a:ext>
            </a:extLst>
          </p:cNvPr>
          <p:cNvSpPr>
            <a:spLocks noGrp="1"/>
          </p:cNvSpPr>
          <p:nvPr>
            <p:ph type="sldNum" sz="quarter" idx="12"/>
          </p:nvPr>
        </p:nvSpPr>
        <p:spPr/>
        <p:txBody>
          <a:bodyPr/>
          <a:lstStyle/>
          <a:p>
            <a:fld id="{4FAB73BC-B049-4115-A692-8D63A059BFB8}" type="slidenum">
              <a:rPr lang="en-US" dirty="0"/>
              <a:t>17</a:t>
            </a:fld>
            <a:endParaRPr lang="en-US"/>
          </a:p>
        </p:txBody>
      </p:sp>
      <p:pic>
        <p:nvPicPr>
          <p:cNvPr id="3" name="Picture 2">
            <a:extLst>
              <a:ext uri="{FF2B5EF4-FFF2-40B4-BE49-F238E27FC236}">
                <a16:creationId xmlns:a16="http://schemas.microsoft.com/office/drawing/2014/main" id="{5B4EDFFC-8E9B-50FE-6C00-FD518658B9A3}"/>
              </a:ext>
            </a:extLst>
          </p:cNvPr>
          <p:cNvPicPr>
            <a:picLocks noChangeAspect="1"/>
          </p:cNvPicPr>
          <p:nvPr/>
        </p:nvPicPr>
        <p:blipFill>
          <a:blip r:embed="rId3"/>
          <a:stretch>
            <a:fillRect/>
          </a:stretch>
        </p:blipFill>
        <p:spPr>
          <a:xfrm>
            <a:off x="350492" y="2080633"/>
            <a:ext cx="5745901" cy="4087844"/>
          </a:xfrm>
          <a:prstGeom prst="rect">
            <a:avLst/>
          </a:prstGeom>
        </p:spPr>
      </p:pic>
      <p:pic>
        <p:nvPicPr>
          <p:cNvPr id="4" name="Picture 3">
            <a:extLst>
              <a:ext uri="{FF2B5EF4-FFF2-40B4-BE49-F238E27FC236}">
                <a16:creationId xmlns:a16="http://schemas.microsoft.com/office/drawing/2014/main" id="{E700801F-17C9-142A-FACC-4E4BB1C42C1D}"/>
              </a:ext>
            </a:extLst>
          </p:cNvPr>
          <p:cNvPicPr>
            <a:picLocks noChangeAspect="1"/>
          </p:cNvPicPr>
          <p:nvPr/>
        </p:nvPicPr>
        <p:blipFill>
          <a:blip r:embed="rId4"/>
          <a:stretch>
            <a:fillRect/>
          </a:stretch>
        </p:blipFill>
        <p:spPr>
          <a:xfrm>
            <a:off x="6629530" y="194127"/>
            <a:ext cx="4489343" cy="3050515"/>
          </a:xfrm>
          <a:prstGeom prst="rect">
            <a:avLst/>
          </a:prstGeom>
        </p:spPr>
      </p:pic>
      <p:pic>
        <p:nvPicPr>
          <p:cNvPr id="5" name="Picture 4" descr="A diagram of a circuit&#10;&#10;AI-generated content may be incorrect.">
            <a:extLst>
              <a:ext uri="{FF2B5EF4-FFF2-40B4-BE49-F238E27FC236}">
                <a16:creationId xmlns:a16="http://schemas.microsoft.com/office/drawing/2014/main" id="{591CBE17-87C1-7A5E-6F7A-DE724C1D16CD}"/>
              </a:ext>
            </a:extLst>
          </p:cNvPr>
          <p:cNvPicPr>
            <a:picLocks noChangeAspect="1"/>
          </p:cNvPicPr>
          <p:nvPr/>
        </p:nvPicPr>
        <p:blipFill>
          <a:blip r:embed="rId5"/>
          <a:stretch>
            <a:fillRect/>
          </a:stretch>
        </p:blipFill>
        <p:spPr>
          <a:xfrm>
            <a:off x="6729816" y="4579513"/>
            <a:ext cx="4486275" cy="1066800"/>
          </a:xfrm>
          <a:prstGeom prst="rect">
            <a:avLst/>
          </a:prstGeom>
        </p:spPr>
      </p:pic>
      <p:sp>
        <p:nvSpPr>
          <p:cNvPr id="6" name="TextBox 5">
            <a:extLst>
              <a:ext uri="{FF2B5EF4-FFF2-40B4-BE49-F238E27FC236}">
                <a16:creationId xmlns:a16="http://schemas.microsoft.com/office/drawing/2014/main" id="{655545D1-010C-A05D-BCC2-4A19EB96721C}"/>
              </a:ext>
            </a:extLst>
          </p:cNvPr>
          <p:cNvSpPr txBox="1"/>
          <p:nvPr/>
        </p:nvSpPr>
        <p:spPr>
          <a:xfrm>
            <a:off x="7816941" y="5641944"/>
            <a:ext cx="32956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Power Converter Schematic</a:t>
            </a:r>
          </a:p>
        </p:txBody>
      </p:sp>
      <p:sp>
        <p:nvSpPr>
          <p:cNvPr id="7" name="Arrow: Down 6">
            <a:extLst>
              <a:ext uri="{FF2B5EF4-FFF2-40B4-BE49-F238E27FC236}">
                <a16:creationId xmlns:a16="http://schemas.microsoft.com/office/drawing/2014/main" id="{99B28930-44B1-2A91-E568-17BF54424F60}"/>
              </a:ext>
            </a:extLst>
          </p:cNvPr>
          <p:cNvSpPr/>
          <p:nvPr/>
        </p:nvSpPr>
        <p:spPr>
          <a:xfrm rot="4500000" flipH="1">
            <a:off x="7204496" y="1015349"/>
            <a:ext cx="118058" cy="2135744"/>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00F822DE-D170-D0FD-D5FF-9070ECDFF6F8}"/>
              </a:ext>
            </a:extLst>
          </p:cNvPr>
          <p:cNvSpPr/>
          <p:nvPr/>
        </p:nvSpPr>
        <p:spPr>
          <a:xfrm rot="-600000" flipH="1">
            <a:off x="7583724" y="2594171"/>
            <a:ext cx="85861" cy="1674252"/>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8ACD2E-D285-9D72-1C91-17291F0E5271}"/>
              </a:ext>
            </a:extLst>
          </p:cNvPr>
          <p:cNvSpPr/>
          <p:nvPr/>
        </p:nvSpPr>
        <p:spPr>
          <a:xfrm>
            <a:off x="8306873" y="1202027"/>
            <a:ext cx="858591" cy="99811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688003-E6EB-683E-3C3F-8D08CD53937E}"/>
              </a:ext>
            </a:extLst>
          </p:cNvPr>
          <p:cNvSpPr/>
          <p:nvPr/>
        </p:nvSpPr>
        <p:spPr>
          <a:xfrm>
            <a:off x="6772139" y="2210872"/>
            <a:ext cx="1041041" cy="38636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267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091BE-D5D8-8ECE-092E-A52C2FE97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AA5C3-A2E0-5E32-4E04-E2293CDE77C4}"/>
              </a:ext>
            </a:extLst>
          </p:cNvPr>
          <p:cNvSpPr>
            <a:spLocks noGrp="1"/>
          </p:cNvSpPr>
          <p:nvPr>
            <p:ph type="title"/>
          </p:nvPr>
        </p:nvSpPr>
        <p:spPr>
          <a:xfrm>
            <a:off x="102773" y="-492832"/>
            <a:ext cx="9692640" cy="1325562"/>
          </a:xfrm>
        </p:spPr>
        <p:txBody>
          <a:bodyPr/>
          <a:lstStyle/>
          <a:p>
            <a:r>
              <a:rPr lang="en-US"/>
              <a:t>Power Board Rev. 2 Schematic</a:t>
            </a:r>
            <a:endParaRPr lang="en-US" err="1"/>
          </a:p>
        </p:txBody>
      </p:sp>
      <p:sp>
        <p:nvSpPr>
          <p:cNvPr id="12" name="TextBox 11">
            <a:extLst>
              <a:ext uri="{FF2B5EF4-FFF2-40B4-BE49-F238E27FC236}">
                <a16:creationId xmlns:a16="http://schemas.microsoft.com/office/drawing/2014/main" id="{13E7C55C-07D5-DD4D-EE9D-70532F03F0A5}"/>
              </a:ext>
            </a:extLst>
          </p:cNvPr>
          <p:cNvSpPr txBox="1"/>
          <p:nvPr/>
        </p:nvSpPr>
        <p:spPr>
          <a:xfrm>
            <a:off x="7579419" y="383027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High Voltage Capacitor Bank</a:t>
            </a:r>
          </a:p>
        </p:txBody>
      </p:sp>
      <p:sp>
        <p:nvSpPr>
          <p:cNvPr id="13" name="TextBox 12">
            <a:extLst>
              <a:ext uri="{FF2B5EF4-FFF2-40B4-BE49-F238E27FC236}">
                <a16:creationId xmlns:a16="http://schemas.microsoft.com/office/drawing/2014/main" id="{F3121E6E-D483-2BE6-F2F0-982C6719B49B}"/>
              </a:ext>
            </a:extLst>
          </p:cNvPr>
          <p:cNvSpPr txBox="1"/>
          <p:nvPr/>
        </p:nvSpPr>
        <p:spPr>
          <a:xfrm>
            <a:off x="1902852" y="5300489"/>
            <a:ext cx="41919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Gate Drivers</a:t>
            </a:r>
            <a:endParaRPr lang="en-US"/>
          </a:p>
        </p:txBody>
      </p:sp>
      <p:sp>
        <p:nvSpPr>
          <p:cNvPr id="14" name="Slide Number Placeholder 13">
            <a:extLst>
              <a:ext uri="{FF2B5EF4-FFF2-40B4-BE49-F238E27FC236}">
                <a16:creationId xmlns:a16="http://schemas.microsoft.com/office/drawing/2014/main" id="{A55F2DC3-997E-B9C8-BB78-89D09738CAC7}"/>
              </a:ext>
            </a:extLst>
          </p:cNvPr>
          <p:cNvSpPr>
            <a:spLocks noGrp="1"/>
          </p:cNvSpPr>
          <p:nvPr>
            <p:ph type="sldNum" sz="quarter" idx="12"/>
          </p:nvPr>
        </p:nvSpPr>
        <p:spPr/>
        <p:txBody>
          <a:bodyPr/>
          <a:lstStyle/>
          <a:p>
            <a:fld id="{4FAB73BC-B049-4115-A692-8D63A059BFB8}" type="slidenum">
              <a:rPr lang="en-US" dirty="0"/>
              <a:t>18</a:t>
            </a:fld>
            <a:endParaRPr lang="en-US"/>
          </a:p>
        </p:txBody>
      </p:sp>
      <p:pic>
        <p:nvPicPr>
          <p:cNvPr id="5" name="Picture 4" descr="A computer diagram of a circuit board&#10;&#10;AI-generated content may be incorrect.">
            <a:extLst>
              <a:ext uri="{FF2B5EF4-FFF2-40B4-BE49-F238E27FC236}">
                <a16:creationId xmlns:a16="http://schemas.microsoft.com/office/drawing/2014/main" id="{7F2D901F-80B7-E2F6-17FE-738462639F4C}"/>
              </a:ext>
            </a:extLst>
          </p:cNvPr>
          <p:cNvPicPr>
            <a:picLocks noChangeAspect="1"/>
          </p:cNvPicPr>
          <p:nvPr/>
        </p:nvPicPr>
        <p:blipFill>
          <a:blip r:embed="rId3"/>
          <a:stretch>
            <a:fillRect/>
          </a:stretch>
        </p:blipFill>
        <p:spPr>
          <a:xfrm>
            <a:off x="99866" y="1913718"/>
            <a:ext cx="5009352" cy="3392248"/>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2A606493-48B0-DA8D-0B04-595AF8E23F69}"/>
              </a:ext>
            </a:extLst>
          </p:cNvPr>
          <p:cNvPicPr>
            <a:picLocks noChangeAspect="1"/>
          </p:cNvPicPr>
          <p:nvPr/>
        </p:nvPicPr>
        <p:blipFill>
          <a:blip r:embed="rId4"/>
          <a:stretch>
            <a:fillRect/>
          </a:stretch>
        </p:blipFill>
        <p:spPr>
          <a:xfrm>
            <a:off x="6473147" y="968656"/>
            <a:ext cx="4355819" cy="2858579"/>
          </a:xfrm>
          <a:prstGeom prst="rect">
            <a:avLst/>
          </a:prstGeom>
        </p:spPr>
      </p:pic>
      <p:pic>
        <p:nvPicPr>
          <p:cNvPr id="4" name="Picture 3" descr="A circuit board with wires and a yellow square&#10;&#10;AI-generated content may be incorrect.">
            <a:extLst>
              <a:ext uri="{FF2B5EF4-FFF2-40B4-BE49-F238E27FC236}">
                <a16:creationId xmlns:a16="http://schemas.microsoft.com/office/drawing/2014/main" id="{6F146BB8-653D-9F85-4AB7-43DBEF71B6A3}"/>
              </a:ext>
            </a:extLst>
          </p:cNvPr>
          <p:cNvPicPr>
            <a:picLocks noChangeAspect="1"/>
          </p:cNvPicPr>
          <p:nvPr/>
        </p:nvPicPr>
        <p:blipFill>
          <a:blip r:embed="rId5"/>
          <a:stretch>
            <a:fillRect/>
          </a:stretch>
        </p:blipFill>
        <p:spPr>
          <a:xfrm>
            <a:off x="6099951" y="4109028"/>
            <a:ext cx="5089175" cy="2164017"/>
          </a:xfrm>
          <a:prstGeom prst="rect">
            <a:avLst/>
          </a:prstGeom>
        </p:spPr>
      </p:pic>
      <p:sp>
        <p:nvSpPr>
          <p:cNvPr id="7" name="TextBox 6">
            <a:extLst>
              <a:ext uri="{FF2B5EF4-FFF2-40B4-BE49-F238E27FC236}">
                <a16:creationId xmlns:a16="http://schemas.microsoft.com/office/drawing/2014/main" id="{0DE5925D-C4C6-1FF0-76BA-4CF186FFB903}"/>
              </a:ext>
            </a:extLst>
          </p:cNvPr>
          <p:cNvSpPr txBox="1"/>
          <p:nvPr/>
        </p:nvSpPr>
        <p:spPr>
          <a:xfrm>
            <a:off x="8009584" y="6405926"/>
            <a:ext cx="41919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Gate Driver + Gates</a:t>
            </a:r>
          </a:p>
        </p:txBody>
      </p:sp>
      <p:sp>
        <p:nvSpPr>
          <p:cNvPr id="10" name="Arrow: Down 9">
            <a:extLst>
              <a:ext uri="{FF2B5EF4-FFF2-40B4-BE49-F238E27FC236}">
                <a16:creationId xmlns:a16="http://schemas.microsoft.com/office/drawing/2014/main" id="{1E6F5E25-09EF-47EE-C08E-D5DC59777224}"/>
              </a:ext>
            </a:extLst>
          </p:cNvPr>
          <p:cNvSpPr/>
          <p:nvPr/>
        </p:nvSpPr>
        <p:spPr>
          <a:xfrm rot="-4980000" flipH="1">
            <a:off x="4447924" y="3478224"/>
            <a:ext cx="107326" cy="3219714"/>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C6FCF4-39BC-E859-81CF-E90DD0BBEDB9}"/>
              </a:ext>
            </a:extLst>
          </p:cNvPr>
          <p:cNvSpPr/>
          <p:nvPr/>
        </p:nvSpPr>
        <p:spPr>
          <a:xfrm>
            <a:off x="944450" y="4110506"/>
            <a:ext cx="2103548" cy="99811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4A92CD1-D45E-3364-E887-F2F653BE3127}"/>
              </a:ext>
            </a:extLst>
          </p:cNvPr>
          <p:cNvSpPr/>
          <p:nvPr/>
        </p:nvSpPr>
        <p:spPr>
          <a:xfrm rot="15060000" flipH="1">
            <a:off x="5606121" y="2944843"/>
            <a:ext cx="107326" cy="1878164"/>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E77B0F-E8E5-9DD4-7E8A-FB6D3FFECFB4}"/>
              </a:ext>
            </a:extLst>
          </p:cNvPr>
          <p:cNvSpPr/>
          <p:nvPr/>
        </p:nvSpPr>
        <p:spPr>
          <a:xfrm>
            <a:off x="4411013" y="3745604"/>
            <a:ext cx="364901" cy="99811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913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FCE1-B453-1D87-F675-6602CED7DCFF}"/>
              </a:ext>
            </a:extLst>
          </p:cNvPr>
          <p:cNvSpPr>
            <a:spLocks noGrp="1"/>
          </p:cNvSpPr>
          <p:nvPr>
            <p:ph type="title"/>
          </p:nvPr>
        </p:nvSpPr>
        <p:spPr/>
        <p:txBody>
          <a:bodyPr/>
          <a:lstStyle/>
          <a:p>
            <a:r>
              <a:rPr lang="en-US"/>
              <a:t>Gate Driver Design</a:t>
            </a:r>
          </a:p>
        </p:txBody>
      </p:sp>
      <p:sp>
        <p:nvSpPr>
          <p:cNvPr id="3" name="Content Placeholder 2">
            <a:extLst>
              <a:ext uri="{FF2B5EF4-FFF2-40B4-BE49-F238E27FC236}">
                <a16:creationId xmlns:a16="http://schemas.microsoft.com/office/drawing/2014/main" id="{AC2C99FC-D565-AD20-571B-CE949F78CB64}"/>
              </a:ext>
            </a:extLst>
          </p:cNvPr>
          <p:cNvSpPr>
            <a:spLocks noGrp="1"/>
          </p:cNvSpPr>
          <p:nvPr>
            <p:ph idx="1"/>
          </p:nvPr>
        </p:nvSpPr>
        <p:spPr>
          <a:xfrm>
            <a:off x="1346539" y="5725701"/>
            <a:ext cx="8595360" cy="360362"/>
          </a:xfrm>
        </p:spPr>
        <p:txBody>
          <a:bodyPr vert="horz" lIns="91440" tIns="45720" rIns="91440" bIns="45720" rtlCol="0" anchor="t">
            <a:normAutofit/>
          </a:bodyPr>
          <a:lstStyle/>
          <a:p>
            <a:pPr marL="0" indent="0" algn="ctr">
              <a:buNone/>
            </a:pPr>
            <a:r>
              <a:rPr lang="en-US"/>
              <a:t>Gate Driver</a:t>
            </a:r>
          </a:p>
        </p:txBody>
      </p:sp>
      <p:sp>
        <p:nvSpPr>
          <p:cNvPr id="6" name="Slide Number Placeholder 5">
            <a:extLst>
              <a:ext uri="{FF2B5EF4-FFF2-40B4-BE49-F238E27FC236}">
                <a16:creationId xmlns:a16="http://schemas.microsoft.com/office/drawing/2014/main" id="{D7A7C6BE-645E-27A1-8DB4-1AA0BFF7CB9D}"/>
              </a:ext>
            </a:extLst>
          </p:cNvPr>
          <p:cNvSpPr>
            <a:spLocks noGrp="1"/>
          </p:cNvSpPr>
          <p:nvPr>
            <p:ph type="sldNum" sz="quarter" idx="12"/>
          </p:nvPr>
        </p:nvSpPr>
        <p:spPr/>
        <p:txBody>
          <a:bodyPr/>
          <a:lstStyle/>
          <a:p>
            <a:fld id="{4FAB73BC-B049-4115-A692-8D63A059BFB8}" type="slidenum">
              <a:rPr lang="en-US" dirty="0"/>
              <a:t>19</a:t>
            </a:fld>
            <a:endParaRPr lang="en-US"/>
          </a:p>
        </p:txBody>
      </p:sp>
      <p:pic>
        <p:nvPicPr>
          <p:cNvPr id="4" name="Picture 3">
            <a:extLst>
              <a:ext uri="{FF2B5EF4-FFF2-40B4-BE49-F238E27FC236}">
                <a16:creationId xmlns:a16="http://schemas.microsoft.com/office/drawing/2014/main" id="{B13D1F81-C8B5-E033-FB7A-93BB69ADFE8B}"/>
              </a:ext>
            </a:extLst>
          </p:cNvPr>
          <p:cNvPicPr>
            <a:picLocks noChangeAspect="1"/>
          </p:cNvPicPr>
          <p:nvPr/>
        </p:nvPicPr>
        <p:blipFill>
          <a:blip r:embed="rId3"/>
          <a:stretch>
            <a:fillRect/>
          </a:stretch>
        </p:blipFill>
        <p:spPr>
          <a:xfrm>
            <a:off x="1184515" y="1951817"/>
            <a:ext cx="8888442" cy="3773876"/>
          </a:xfrm>
          <a:prstGeom prst="rect">
            <a:avLst/>
          </a:prstGeom>
        </p:spPr>
      </p:pic>
    </p:spTree>
    <p:extLst>
      <p:ext uri="{BB962C8B-B14F-4D97-AF65-F5344CB8AC3E}">
        <p14:creationId xmlns:p14="http://schemas.microsoft.com/office/powerpoint/2010/main" val="145400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qr code with a few squares&#10;&#10;Description automatically generated">
            <a:extLst>
              <a:ext uri="{FF2B5EF4-FFF2-40B4-BE49-F238E27FC236}">
                <a16:creationId xmlns:a16="http://schemas.microsoft.com/office/drawing/2014/main" id="{5CAD649A-9E07-E703-19BC-A666E7D3AD89}"/>
              </a:ext>
            </a:extLst>
          </p:cNvPr>
          <p:cNvPicPr>
            <a:picLocks noGrp="1" noChangeAspect="1"/>
          </p:cNvPicPr>
          <p:nvPr>
            <p:ph idx="1"/>
          </p:nvPr>
        </p:nvPicPr>
        <p:blipFill>
          <a:blip r:embed="rId2"/>
          <a:srcRect r="2570"/>
          <a:stretch/>
        </p:blipFill>
        <p:spPr>
          <a:xfrm>
            <a:off x="3048142" y="748330"/>
            <a:ext cx="5369908" cy="5355164"/>
          </a:xfrm>
        </p:spPr>
      </p:pic>
      <p:sp>
        <p:nvSpPr>
          <p:cNvPr id="11" name="Slide Number Placeholder 10">
            <a:extLst>
              <a:ext uri="{FF2B5EF4-FFF2-40B4-BE49-F238E27FC236}">
                <a16:creationId xmlns:a16="http://schemas.microsoft.com/office/drawing/2014/main" id="{5BDF960A-C80F-BE66-B1DD-27E1A83B8AF4}"/>
              </a:ext>
            </a:extLst>
          </p:cNvPr>
          <p:cNvSpPr>
            <a:spLocks noGrp="1"/>
          </p:cNvSpPr>
          <p:nvPr>
            <p:ph type="sldNum" sz="quarter" idx="12"/>
          </p:nvPr>
        </p:nvSpPr>
        <p:spPr/>
        <p:txBody>
          <a:bodyPr/>
          <a:lstStyle/>
          <a:p>
            <a:fld id="{4FAB73BC-B049-4115-A692-8D63A059BFB8}" type="slidenum">
              <a:rPr lang="en-US" dirty="0"/>
              <a:t>2</a:t>
            </a:fld>
            <a:endParaRPr lang="en-US"/>
          </a:p>
        </p:txBody>
      </p:sp>
    </p:spTree>
    <p:extLst>
      <p:ext uri="{BB962C8B-B14F-4D97-AF65-F5344CB8AC3E}">
        <p14:creationId xmlns:p14="http://schemas.microsoft.com/office/powerpoint/2010/main" val="1258123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608D-BD60-9C52-7346-6F717F7592CC}"/>
              </a:ext>
            </a:extLst>
          </p:cNvPr>
          <p:cNvSpPr>
            <a:spLocks noGrp="1"/>
          </p:cNvSpPr>
          <p:nvPr>
            <p:ph type="title"/>
          </p:nvPr>
        </p:nvSpPr>
        <p:spPr/>
        <p:txBody>
          <a:bodyPr/>
          <a:lstStyle/>
          <a:p>
            <a:r>
              <a:rPr lang="en-US"/>
              <a:t>Testing</a:t>
            </a:r>
          </a:p>
        </p:txBody>
      </p:sp>
      <p:pic>
        <p:nvPicPr>
          <p:cNvPr id="5" name="Content Placeholder 4" descr="A circuit board with wires on a table&#10;&#10;AI-generated content may be incorrect.">
            <a:extLst>
              <a:ext uri="{FF2B5EF4-FFF2-40B4-BE49-F238E27FC236}">
                <a16:creationId xmlns:a16="http://schemas.microsoft.com/office/drawing/2014/main" id="{817929B2-006D-9AEB-E624-A7540EA8EC78}"/>
              </a:ext>
            </a:extLst>
          </p:cNvPr>
          <p:cNvPicPr>
            <a:picLocks noGrp="1" noChangeAspect="1"/>
          </p:cNvPicPr>
          <p:nvPr>
            <p:ph sz="half" idx="1"/>
          </p:nvPr>
        </p:nvPicPr>
        <p:blipFill>
          <a:blip r:embed="rId3"/>
          <a:srcRect t="8863" b="50402"/>
          <a:stretch/>
        </p:blipFill>
        <p:spPr>
          <a:xfrm>
            <a:off x="981244" y="1944544"/>
            <a:ext cx="4675732" cy="4123441"/>
          </a:xfrm>
        </p:spPr>
      </p:pic>
      <p:sp>
        <p:nvSpPr>
          <p:cNvPr id="6" name="Content Placeholder 5">
            <a:extLst>
              <a:ext uri="{FF2B5EF4-FFF2-40B4-BE49-F238E27FC236}">
                <a16:creationId xmlns:a16="http://schemas.microsoft.com/office/drawing/2014/main" id="{1168808F-52AB-A9D4-DF34-BBE078ADDDA7}"/>
              </a:ext>
            </a:extLst>
          </p:cNvPr>
          <p:cNvSpPr>
            <a:spLocks noGrp="1"/>
          </p:cNvSpPr>
          <p:nvPr>
            <p:ph sz="half" idx="2"/>
          </p:nvPr>
        </p:nvSpPr>
        <p:spPr>
          <a:xfrm>
            <a:off x="6469380" y="1819275"/>
            <a:ext cx="4480560" cy="4351337"/>
          </a:xfrm>
        </p:spPr>
        <p:txBody>
          <a:bodyPr vert="horz" lIns="91440" tIns="45720" rIns="91440" bIns="45720" rtlCol="0" anchor="t">
            <a:normAutofit/>
          </a:bodyPr>
          <a:lstStyle/>
          <a:p>
            <a:r>
              <a:rPr lang="en-US"/>
              <a:t>Hardware Testing</a:t>
            </a:r>
          </a:p>
          <a:p>
            <a:pPr lvl="1">
              <a:buFont typeface="Wingdings 2" pitchFamily="34" charset="0"/>
              <a:buChar char=""/>
            </a:pPr>
            <a:r>
              <a:rPr lang="en-US">
                <a:solidFill>
                  <a:srgbClr val="000000"/>
                </a:solidFill>
              </a:rPr>
              <a:t>Connectivity and Capacitor Performance Verification</a:t>
            </a:r>
          </a:p>
          <a:p>
            <a:pPr lvl="1">
              <a:buFont typeface="Wingdings 2" pitchFamily="34" charset="0"/>
              <a:buChar char=""/>
            </a:pPr>
            <a:r>
              <a:rPr lang="en-US">
                <a:solidFill>
                  <a:srgbClr val="000000"/>
                </a:solidFill>
              </a:rPr>
              <a:t>High voltage tests to verify gate driver operation</a:t>
            </a:r>
            <a:endParaRPr lang="en-US"/>
          </a:p>
          <a:p>
            <a:r>
              <a:rPr lang="en-US">
                <a:solidFill>
                  <a:srgbClr val="000000"/>
                </a:solidFill>
              </a:rPr>
              <a:t>Software Testing</a:t>
            </a:r>
          </a:p>
          <a:p>
            <a:pPr lvl="1"/>
            <a:r>
              <a:rPr lang="en-US" spc="10">
                <a:solidFill>
                  <a:srgbClr val="000000"/>
                </a:solidFill>
              </a:rPr>
              <a:t>Verify PWM operation is as expected</a:t>
            </a:r>
          </a:p>
          <a:p>
            <a:pPr lvl="1"/>
            <a:r>
              <a:rPr lang="en-US" spc="10">
                <a:solidFill>
                  <a:srgbClr val="000000"/>
                </a:solidFill>
              </a:rPr>
              <a:t>Test rotation speeds and their efficiency</a:t>
            </a:r>
          </a:p>
          <a:p>
            <a:pPr lvl="1"/>
            <a:r>
              <a:rPr lang="en-US" spc="10">
                <a:solidFill>
                  <a:srgbClr val="000000"/>
                </a:solidFill>
              </a:rPr>
              <a:t>Control over CAN communication</a:t>
            </a:r>
          </a:p>
        </p:txBody>
      </p:sp>
      <p:sp>
        <p:nvSpPr>
          <p:cNvPr id="4" name="Slide Number Placeholder 3">
            <a:extLst>
              <a:ext uri="{FF2B5EF4-FFF2-40B4-BE49-F238E27FC236}">
                <a16:creationId xmlns:a16="http://schemas.microsoft.com/office/drawing/2014/main" id="{E758D48B-E3A0-3C3E-1B00-E2478BF42F2D}"/>
              </a:ext>
            </a:extLst>
          </p:cNvPr>
          <p:cNvSpPr>
            <a:spLocks noGrp="1"/>
          </p:cNvSpPr>
          <p:nvPr>
            <p:ph type="sldNum" sz="quarter" idx="12"/>
          </p:nvPr>
        </p:nvSpPr>
        <p:spPr/>
        <p:txBody>
          <a:bodyPr/>
          <a:lstStyle/>
          <a:p>
            <a:fld id="{4FAB73BC-B049-4115-A692-8D63A059BFB8}" type="slidenum">
              <a:rPr lang="en-US" dirty="0"/>
              <a:t>20</a:t>
            </a:fld>
            <a:endParaRPr lang="en-US"/>
          </a:p>
        </p:txBody>
      </p:sp>
      <p:pic>
        <p:nvPicPr>
          <p:cNvPr id="3" name="Picture 2" descr="A green circuit board with wires and cables&#10;&#10;AI-generated content may be incorrect.">
            <a:extLst>
              <a:ext uri="{FF2B5EF4-FFF2-40B4-BE49-F238E27FC236}">
                <a16:creationId xmlns:a16="http://schemas.microsoft.com/office/drawing/2014/main" id="{72E85021-7B2A-7D96-DA51-4E9CE3F8F1D4}"/>
              </a:ext>
            </a:extLst>
          </p:cNvPr>
          <p:cNvPicPr>
            <a:picLocks noChangeAspect="1"/>
          </p:cNvPicPr>
          <p:nvPr/>
        </p:nvPicPr>
        <p:blipFill>
          <a:blip r:embed="rId4"/>
          <a:stretch>
            <a:fillRect/>
          </a:stretch>
        </p:blipFill>
        <p:spPr>
          <a:xfrm>
            <a:off x="333375" y="1800225"/>
            <a:ext cx="6038850" cy="4619625"/>
          </a:xfrm>
          <a:prstGeom prst="rect">
            <a:avLst/>
          </a:prstGeom>
        </p:spPr>
      </p:pic>
    </p:spTree>
    <p:extLst>
      <p:ext uri="{BB962C8B-B14F-4D97-AF65-F5344CB8AC3E}">
        <p14:creationId xmlns:p14="http://schemas.microsoft.com/office/powerpoint/2010/main" val="361649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72F9-0F8E-F040-CD6E-A373BD69CF15}"/>
              </a:ext>
            </a:extLst>
          </p:cNvPr>
          <p:cNvSpPr>
            <a:spLocks noGrp="1"/>
          </p:cNvSpPr>
          <p:nvPr>
            <p:ph type="title"/>
          </p:nvPr>
        </p:nvSpPr>
        <p:spPr/>
        <p:txBody>
          <a:bodyPr/>
          <a:lstStyle/>
          <a:p>
            <a:r>
              <a:rPr lang="en-US"/>
              <a:t>Revision 2 Outcome</a:t>
            </a:r>
          </a:p>
        </p:txBody>
      </p:sp>
      <p:sp>
        <p:nvSpPr>
          <p:cNvPr id="3" name="Content Placeholder 2">
            <a:extLst>
              <a:ext uri="{FF2B5EF4-FFF2-40B4-BE49-F238E27FC236}">
                <a16:creationId xmlns:a16="http://schemas.microsoft.com/office/drawing/2014/main" id="{F0A3AAB0-E7A1-6DAC-8983-39B3572530F4}"/>
              </a:ext>
            </a:extLst>
          </p:cNvPr>
          <p:cNvSpPr>
            <a:spLocks noGrp="1"/>
          </p:cNvSpPr>
          <p:nvPr>
            <p:ph idx="1"/>
          </p:nvPr>
        </p:nvSpPr>
        <p:spPr/>
        <p:txBody>
          <a:bodyPr vert="horz" lIns="91440" tIns="45720" rIns="91440" bIns="45720" rtlCol="0" anchor="t">
            <a:normAutofit/>
          </a:bodyPr>
          <a:lstStyle/>
          <a:p>
            <a:endParaRPr lang="en-US"/>
          </a:p>
          <a:p>
            <a:endParaRPr lang="en-US"/>
          </a:p>
          <a:p>
            <a:endParaRPr lang="en-US"/>
          </a:p>
        </p:txBody>
      </p:sp>
      <p:sp>
        <p:nvSpPr>
          <p:cNvPr id="4" name="Slide Number Placeholder 3">
            <a:extLst>
              <a:ext uri="{FF2B5EF4-FFF2-40B4-BE49-F238E27FC236}">
                <a16:creationId xmlns:a16="http://schemas.microsoft.com/office/drawing/2014/main" id="{38974698-0A13-C584-02B8-648863E26B40}"/>
              </a:ext>
            </a:extLst>
          </p:cNvPr>
          <p:cNvSpPr>
            <a:spLocks noGrp="1"/>
          </p:cNvSpPr>
          <p:nvPr>
            <p:ph type="sldNum" sz="quarter" idx="12"/>
          </p:nvPr>
        </p:nvSpPr>
        <p:spPr/>
        <p:txBody>
          <a:bodyPr/>
          <a:lstStyle/>
          <a:p>
            <a:fld id="{4FAB73BC-B049-4115-A692-8D63A059BFB8}" type="slidenum">
              <a:rPr lang="en-US" dirty="0"/>
              <a:t>21</a:t>
            </a:fld>
            <a:endParaRPr lang="en-US"/>
          </a:p>
        </p:txBody>
      </p:sp>
      <p:pic>
        <p:nvPicPr>
          <p:cNvPr id="6" name="Picture 5">
            <a:extLst>
              <a:ext uri="{FF2B5EF4-FFF2-40B4-BE49-F238E27FC236}">
                <a16:creationId xmlns:a16="http://schemas.microsoft.com/office/drawing/2014/main" id="{EC625F03-87D8-1F95-02D3-C11A9C3467E1}"/>
              </a:ext>
            </a:extLst>
          </p:cNvPr>
          <p:cNvPicPr>
            <a:picLocks noChangeAspect="1"/>
          </p:cNvPicPr>
          <p:nvPr/>
        </p:nvPicPr>
        <p:blipFill>
          <a:blip r:embed="rId3"/>
          <a:stretch>
            <a:fillRect/>
          </a:stretch>
        </p:blipFill>
        <p:spPr>
          <a:xfrm>
            <a:off x="6957587" y="2676067"/>
            <a:ext cx="4124946" cy="3042783"/>
          </a:xfrm>
          <a:prstGeom prst="rect">
            <a:avLst/>
          </a:prstGeom>
        </p:spPr>
      </p:pic>
      <p:sp>
        <p:nvSpPr>
          <p:cNvPr id="8" name="Content Placeholder 2">
            <a:extLst>
              <a:ext uri="{FF2B5EF4-FFF2-40B4-BE49-F238E27FC236}">
                <a16:creationId xmlns:a16="http://schemas.microsoft.com/office/drawing/2014/main" id="{D8C64649-CF14-A17A-1D33-48C431D09E59}"/>
              </a:ext>
            </a:extLst>
          </p:cNvPr>
          <p:cNvSpPr txBox="1">
            <a:spLocks/>
          </p:cNvSpPr>
          <p:nvPr/>
        </p:nvSpPr>
        <p:spPr>
          <a:xfrm>
            <a:off x="423672" y="2019300"/>
            <a:ext cx="8595360" cy="4351337"/>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a:t>Hardware Progress</a:t>
            </a:r>
          </a:p>
          <a:p>
            <a:pPr lvl="1"/>
            <a:r>
              <a:rPr lang="en-US"/>
              <a:t>Operationally Performed as Expected</a:t>
            </a:r>
          </a:p>
          <a:p>
            <a:pPr lvl="1"/>
            <a:r>
              <a:rPr lang="en-US"/>
              <a:t>Larger than expected voltage fluctuations at input</a:t>
            </a:r>
          </a:p>
          <a:p>
            <a:pPr lvl="2"/>
            <a:r>
              <a:rPr lang="en-US"/>
              <a:t>Likely due to using SMPS at input instead of Battery</a:t>
            </a:r>
          </a:p>
          <a:p>
            <a:pPr lvl="2"/>
            <a:r>
              <a:rPr lang="en-US"/>
              <a:t>Fixed with large Electrolytic capacitor bank</a:t>
            </a:r>
          </a:p>
          <a:p>
            <a:pPr>
              <a:buFont typeface="Arial" pitchFamily="18" charset="2"/>
              <a:buChar char="•"/>
            </a:pPr>
            <a:r>
              <a:rPr lang="en-US" spc="0"/>
              <a:t>Software Progress</a:t>
            </a:r>
          </a:p>
          <a:p>
            <a:pPr lvl="1"/>
            <a:r>
              <a:rPr lang="en-US">
                <a:solidFill>
                  <a:srgbClr val="000000"/>
                </a:solidFill>
              </a:rPr>
              <a:t>PWM Control from stall to ~1050rpm</a:t>
            </a:r>
          </a:p>
          <a:p>
            <a:pPr lvl="1"/>
            <a:r>
              <a:rPr lang="en-US">
                <a:solidFill>
                  <a:srgbClr val="000000"/>
                </a:solidFill>
              </a:rPr>
              <a:t>Analog throttle control</a:t>
            </a:r>
          </a:p>
          <a:p>
            <a:pPr lvl="1"/>
            <a:r>
              <a:rPr lang="en-US">
                <a:solidFill>
                  <a:srgbClr val="000000"/>
                </a:solidFill>
              </a:rPr>
              <a:t>No current/torque based control</a:t>
            </a:r>
          </a:p>
          <a:p>
            <a:pPr>
              <a:buFont typeface="Arial" pitchFamily="18" charset="2"/>
              <a:buChar char="•"/>
            </a:pPr>
            <a:endParaRPr lang="en-US" spc="0">
              <a:solidFill>
                <a:srgbClr val="000000"/>
              </a:solidFill>
            </a:endParaRPr>
          </a:p>
        </p:txBody>
      </p:sp>
      <p:pic>
        <p:nvPicPr>
          <p:cNvPr id="5" name="Picture 4" descr="A machine with wires and wires&#10;&#10;AI-generated content may be incorrect.">
            <a:extLst>
              <a:ext uri="{FF2B5EF4-FFF2-40B4-BE49-F238E27FC236}">
                <a16:creationId xmlns:a16="http://schemas.microsoft.com/office/drawing/2014/main" id="{2F102138-0A25-2217-BE87-F6E67E609870}"/>
              </a:ext>
            </a:extLst>
          </p:cNvPr>
          <p:cNvPicPr>
            <a:picLocks noChangeAspect="1"/>
          </p:cNvPicPr>
          <p:nvPr/>
        </p:nvPicPr>
        <p:blipFill>
          <a:blip r:embed="rId4"/>
          <a:stretch>
            <a:fillRect/>
          </a:stretch>
        </p:blipFill>
        <p:spPr>
          <a:xfrm>
            <a:off x="6153150" y="2657475"/>
            <a:ext cx="4962525" cy="3733800"/>
          </a:xfrm>
          <a:prstGeom prst="rect">
            <a:avLst/>
          </a:prstGeom>
        </p:spPr>
      </p:pic>
    </p:spTree>
    <p:extLst>
      <p:ext uri="{BB962C8B-B14F-4D97-AF65-F5344CB8AC3E}">
        <p14:creationId xmlns:p14="http://schemas.microsoft.com/office/powerpoint/2010/main" val="1586343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0C10-D0A1-9344-7A06-6036F1A7E572}"/>
              </a:ext>
            </a:extLst>
          </p:cNvPr>
          <p:cNvSpPr>
            <a:spLocks noGrp="1"/>
          </p:cNvSpPr>
          <p:nvPr>
            <p:ph type="title"/>
          </p:nvPr>
        </p:nvSpPr>
        <p:spPr/>
        <p:txBody>
          <a:bodyPr/>
          <a:lstStyle/>
          <a:p>
            <a:r>
              <a:rPr lang="en-US"/>
              <a:t>Demonstration</a:t>
            </a:r>
          </a:p>
        </p:txBody>
      </p:sp>
      <p:sp>
        <p:nvSpPr>
          <p:cNvPr id="4" name="Slide Number Placeholder 3">
            <a:extLst>
              <a:ext uri="{FF2B5EF4-FFF2-40B4-BE49-F238E27FC236}">
                <a16:creationId xmlns:a16="http://schemas.microsoft.com/office/drawing/2014/main" id="{337316D2-012E-A026-EAD7-37BF90E5CBA0}"/>
              </a:ext>
            </a:extLst>
          </p:cNvPr>
          <p:cNvSpPr>
            <a:spLocks noGrp="1"/>
          </p:cNvSpPr>
          <p:nvPr>
            <p:ph type="sldNum" sz="quarter" idx="12"/>
          </p:nvPr>
        </p:nvSpPr>
        <p:spPr/>
        <p:txBody>
          <a:bodyPr/>
          <a:lstStyle/>
          <a:p>
            <a:fld id="{4FAB73BC-B049-4115-A692-8D63A059BFB8}" type="slidenum">
              <a:rPr lang="en-US" dirty="0"/>
              <a:t>22</a:t>
            </a:fld>
            <a:endParaRPr lang="en-US"/>
          </a:p>
        </p:txBody>
      </p:sp>
      <p:pic>
        <p:nvPicPr>
          <p:cNvPr id="3" name="Online Media 2" title="Motor Controller Final Video">
            <a:hlinkClick r:id="" action="ppaction://media"/>
            <a:extLst>
              <a:ext uri="{FF2B5EF4-FFF2-40B4-BE49-F238E27FC236}">
                <a16:creationId xmlns:a16="http://schemas.microsoft.com/office/drawing/2014/main" id="{8576332E-C5A4-6789-0A71-780131EE424A}"/>
              </a:ext>
            </a:extLst>
          </p:cNvPr>
          <p:cNvPicPr>
            <a:picLocks noGrp="1" noRot="1" noChangeAspect="1"/>
          </p:cNvPicPr>
          <p:nvPr>
            <p:ph idx="1"/>
            <a:videoFile r:link="rId1"/>
          </p:nvPr>
        </p:nvPicPr>
        <p:blipFill>
          <a:blip r:embed="rId4"/>
          <a:stretch>
            <a:fillRect/>
          </a:stretch>
        </p:blipFill>
        <p:spPr>
          <a:xfrm>
            <a:off x="1909044" y="1709797"/>
            <a:ext cx="8391794" cy="4763547"/>
          </a:xfrm>
        </p:spPr>
      </p:pic>
    </p:spTree>
    <p:extLst>
      <p:ext uri="{BB962C8B-B14F-4D97-AF65-F5344CB8AC3E}">
        <p14:creationId xmlns:p14="http://schemas.microsoft.com/office/powerpoint/2010/main" val="301241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1829-0A12-BC64-AE2C-D0DA19E55B9B}"/>
              </a:ext>
            </a:extLst>
          </p:cNvPr>
          <p:cNvSpPr>
            <a:spLocks noGrp="1"/>
          </p:cNvSpPr>
          <p:nvPr>
            <p:ph type="title"/>
          </p:nvPr>
        </p:nvSpPr>
        <p:spPr/>
        <p:txBody>
          <a:bodyPr/>
          <a:lstStyle/>
          <a:p>
            <a:r>
              <a:rPr lang="en-US">
                <a:ea typeface="+mj-lt"/>
                <a:cs typeface="+mj-lt"/>
              </a:rPr>
              <a:t>Project Costs</a:t>
            </a:r>
            <a:endParaRPr lang="en-US"/>
          </a:p>
        </p:txBody>
      </p:sp>
      <p:graphicFrame>
        <p:nvGraphicFramePr>
          <p:cNvPr id="11" name="Content Placeholder 10">
            <a:extLst>
              <a:ext uri="{FF2B5EF4-FFF2-40B4-BE49-F238E27FC236}">
                <a16:creationId xmlns:a16="http://schemas.microsoft.com/office/drawing/2014/main" id="{014EEC5A-8C02-E431-91CC-A7A165AAEF3C}"/>
              </a:ext>
            </a:extLst>
          </p:cNvPr>
          <p:cNvGraphicFramePr>
            <a:graphicFrameLocks noGrp="1"/>
          </p:cNvGraphicFramePr>
          <p:nvPr>
            <p:ph idx="1"/>
            <p:extLst>
              <p:ext uri="{D42A27DB-BD31-4B8C-83A1-F6EECF244321}">
                <p14:modId xmlns:p14="http://schemas.microsoft.com/office/powerpoint/2010/main" val="2253885021"/>
              </p:ext>
            </p:extLst>
          </p:nvPr>
        </p:nvGraphicFramePr>
        <p:xfrm>
          <a:off x="319088" y="1828800"/>
          <a:ext cx="5126223" cy="4837468"/>
        </p:xfrm>
        <a:graphic>
          <a:graphicData uri="http://schemas.openxmlformats.org/drawingml/2006/table">
            <a:tbl>
              <a:tblPr bandRow="1">
                <a:tableStyleId>{5C22544A-7EE6-4342-B048-85BDC9FD1C3A}</a:tableStyleId>
              </a:tblPr>
              <a:tblGrid>
                <a:gridCol w="2844117">
                  <a:extLst>
                    <a:ext uri="{9D8B030D-6E8A-4147-A177-3AD203B41FA5}">
                      <a16:colId xmlns:a16="http://schemas.microsoft.com/office/drawing/2014/main" val="2683191923"/>
                    </a:ext>
                  </a:extLst>
                </a:gridCol>
                <a:gridCol w="2282106">
                  <a:extLst>
                    <a:ext uri="{9D8B030D-6E8A-4147-A177-3AD203B41FA5}">
                      <a16:colId xmlns:a16="http://schemas.microsoft.com/office/drawing/2014/main" val="1493486778"/>
                    </a:ext>
                  </a:extLst>
                </a:gridCol>
              </a:tblGrid>
              <a:tr h="745276">
                <a:tc gridSpan="2">
                  <a:txBody>
                    <a:bodyPr/>
                    <a:lstStyle/>
                    <a:p>
                      <a:pPr fontAlgn="base">
                        <a:lnSpc>
                          <a:spcPts val="3375"/>
                        </a:lnSpc>
                        <a:buNone/>
                      </a:pPr>
                      <a:r>
                        <a:rPr lang="en-US" sz="2800" b="1">
                          <a:solidFill>
                            <a:srgbClr val="000000"/>
                          </a:solidFill>
                          <a:effectLst/>
                          <a:latin typeface="Calibri"/>
                        </a:rPr>
                        <a:t>Senior Design Cost Breakdown ($)</a:t>
                      </a:r>
                      <a:endParaRPr lang="en-US" b="1">
                        <a:solidFill>
                          <a:srgbClr val="FFFFFF"/>
                        </a:solidFill>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98843540"/>
                  </a:ext>
                </a:extLst>
              </a:tr>
              <a:tr h="407573">
                <a:tc>
                  <a:txBody>
                    <a:bodyPr/>
                    <a:lstStyle/>
                    <a:p>
                      <a:pPr fontAlgn="base">
                        <a:lnSpc>
                          <a:spcPts val="3375"/>
                        </a:lnSpc>
                        <a:buNone/>
                      </a:pPr>
                      <a:r>
                        <a:rPr lang="en-US" sz="2800">
                          <a:effectLst/>
                          <a:latin typeface="Calibri"/>
                        </a:rPr>
                        <a:t>PCBs</a:t>
                      </a:r>
                      <a:endParaRPr lang="en-US">
                        <a:effectLst/>
                        <a:latin typeface="Calibri"/>
                      </a:endParaRPr>
                    </a:p>
                  </a:txBody>
                  <a:tcPr>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$198.30</a:t>
                      </a:r>
                      <a:endParaRPr lang="en-US">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878981"/>
                  </a:ext>
                </a:extLst>
              </a:tr>
              <a:tr h="675405">
                <a:tc>
                  <a:txBody>
                    <a:bodyPr/>
                    <a:lstStyle/>
                    <a:p>
                      <a:pPr fontAlgn="base">
                        <a:lnSpc>
                          <a:spcPts val="3375"/>
                        </a:lnSpc>
                        <a:buNone/>
                      </a:pPr>
                      <a:r>
                        <a:rPr lang="en-US" sz="2800">
                          <a:effectLst/>
                          <a:latin typeface="Calibri"/>
                        </a:rPr>
                        <a:t>PCB Components</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$517.06 </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509837"/>
                  </a:ext>
                </a:extLst>
              </a:tr>
              <a:tr h="407573">
                <a:tc>
                  <a:txBody>
                    <a:bodyPr/>
                    <a:lstStyle/>
                    <a:p>
                      <a:pPr fontAlgn="base">
                        <a:lnSpc>
                          <a:spcPts val="3375"/>
                        </a:lnSpc>
                        <a:buNone/>
                      </a:pPr>
                      <a:r>
                        <a:rPr lang="en-US" sz="2800">
                          <a:effectLst/>
                          <a:latin typeface="Calibri"/>
                        </a:rPr>
                        <a:t>Dev Board</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$104.86</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7746657"/>
                  </a:ext>
                </a:extLst>
              </a:tr>
              <a:tr h="407573">
                <a:tc>
                  <a:txBody>
                    <a:bodyPr/>
                    <a:lstStyle/>
                    <a:p>
                      <a:pPr fontAlgn="base">
                        <a:lnSpc>
                          <a:spcPts val="3375"/>
                        </a:lnSpc>
                        <a:buNone/>
                      </a:pPr>
                      <a:r>
                        <a:rPr lang="en-US" sz="2800">
                          <a:effectLst/>
                          <a:latin typeface="Calibri"/>
                        </a:rPr>
                        <a:t>Ext. Capacitor</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$50</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227292"/>
                  </a:ext>
                </a:extLst>
              </a:tr>
              <a:tr h="407573">
                <a:tc>
                  <a:txBody>
                    <a:bodyPr/>
                    <a:lstStyle/>
                    <a:p>
                      <a:pPr fontAlgn="base">
                        <a:lnSpc>
                          <a:spcPts val="3375"/>
                        </a:lnSpc>
                        <a:buNone/>
                      </a:pPr>
                      <a:r>
                        <a:rPr lang="en-US" sz="2800">
                          <a:effectLst/>
                          <a:latin typeface="Calibri"/>
                        </a:rPr>
                        <a:t>Misc. Hardware</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$17.95</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3513378"/>
                  </a:ext>
                </a:extLst>
              </a:tr>
              <a:tr h="675405">
                <a:tc>
                  <a:txBody>
                    <a:bodyPr/>
                    <a:lstStyle/>
                    <a:p>
                      <a:pPr fontAlgn="base">
                        <a:lnSpc>
                          <a:spcPts val="3375"/>
                        </a:lnSpc>
                        <a:buNone/>
                      </a:pPr>
                      <a:r>
                        <a:rPr lang="en-US" sz="2800">
                          <a:effectLst/>
                          <a:latin typeface="Calibri"/>
                        </a:rPr>
                        <a:t>Heatsink Estimate</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$65</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642288"/>
                  </a:ext>
                </a:extLst>
              </a:tr>
              <a:tr h="407573">
                <a:tc>
                  <a:txBody>
                    <a:bodyPr/>
                    <a:lstStyle/>
                    <a:p>
                      <a:pPr fontAlgn="base">
                        <a:lnSpc>
                          <a:spcPts val="3375"/>
                        </a:lnSpc>
                        <a:buNone/>
                      </a:pPr>
                      <a:r>
                        <a:rPr lang="en-US" sz="2800" b="1">
                          <a:effectLst/>
                          <a:latin typeface="Calibri"/>
                        </a:rPr>
                        <a:t>Total</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$949.67</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6809470"/>
                  </a:ext>
                </a:extLst>
              </a:tr>
            </a:tbl>
          </a:graphicData>
        </a:graphic>
      </p:graphicFrame>
      <p:sp>
        <p:nvSpPr>
          <p:cNvPr id="4" name="Slide Number Placeholder 3">
            <a:extLst>
              <a:ext uri="{FF2B5EF4-FFF2-40B4-BE49-F238E27FC236}">
                <a16:creationId xmlns:a16="http://schemas.microsoft.com/office/drawing/2014/main" id="{D390960F-EEA9-04AE-94E2-19DEBAFE9E3E}"/>
              </a:ext>
            </a:extLst>
          </p:cNvPr>
          <p:cNvSpPr>
            <a:spLocks noGrp="1"/>
          </p:cNvSpPr>
          <p:nvPr>
            <p:ph type="sldNum" sz="quarter" idx="12"/>
          </p:nvPr>
        </p:nvSpPr>
        <p:spPr/>
        <p:txBody>
          <a:bodyPr/>
          <a:lstStyle/>
          <a:p>
            <a:fld id="{4FAB73BC-B049-4115-A692-8D63A059BFB8}" type="slidenum">
              <a:rPr lang="en-US" dirty="0"/>
              <a:t>23</a:t>
            </a:fld>
            <a:endParaRPr lang="en-US"/>
          </a:p>
        </p:txBody>
      </p:sp>
      <p:pic>
        <p:nvPicPr>
          <p:cNvPr id="8" name="Picture 7" descr="Businessman with Empty Pockets Stock Photo - Image of person, revealing:  3505028">
            <a:extLst>
              <a:ext uri="{FF2B5EF4-FFF2-40B4-BE49-F238E27FC236}">
                <a16:creationId xmlns:a16="http://schemas.microsoft.com/office/drawing/2014/main" id="{F3CFC779-0D86-2A31-DC42-BFB364AB8790}"/>
              </a:ext>
            </a:extLst>
          </p:cNvPr>
          <p:cNvPicPr>
            <a:picLocks noChangeAspect="1"/>
          </p:cNvPicPr>
          <p:nvPr/>
        </p:nvPicPr>
        <p:blipFill>
          <a:blip r:embed="rId3"/>
          <a:stretch>
            <a:fillRect/>
          </a:stretch>
        </p:blipFill>
        <p:spPr>
          <a:xfrm>
            <a:off x="9850904" y="129428"/>
            <a:ext cx="1104900" cy="1695450"/>
          </a:xfrm>
          <a:prstGeom prst="rect">
            <a:avLst/>
          </a:prstGeom>
        </p:spPr>
      </p:pic>
      <p:graphicFrame>
        <p:nvGraphicFramePr>
          <p:cNvPr id="15" name="Content Placeholder 10">
            <a:extLst>
              <a:ext uri="{FF2B5EF4-FFF2-40B4-BE49-F238E27FC236}">
                <a16:creationId xmlns:a16="http://schemas.microsoft.com/office/drawing/2014/main" id="{077CB1D5-6822-CA11-6244-9C4530AFF4BD}"/>
              </a:ext>
            </a:extLst>
          </p:cNvPr>
          <p:cNvGraphicFramePr>
            <a:graphicFrameLocks/>
          </p:cNvGraphicFramePr>
          <p:nvPr>
            <p:extLst>
              <p:ext uri="{D42A27DB-BD31-4B8C-83A1-F6EECF244321}">
                <p14:modId xmlns:p14="http://schemas.microsoft.com/office/powerpoint/2010/main" val="3961876281"/>
              </p:ext>
            </p:extLst>
          </p:nvPr>
        </p:nvGraphicFramePr>
        <p:xfrm>
          <a:off x="5710238" y="1828800"/>
          <a:ext cx="5126223" cy="3649301"/>
        </p:xfrm>
        <a:graphic>
          <a:graphicData uri="http://schemas.openxmlformats.org/drawingml/2006/table">
            <a:tbl>
              <a:tblPr bandRow="1">
                <a:tableStyleId>{5C22544A-7EE6-4342-B048-85BDC9FD1C3A}</a:tableStyleId>
              </a:tblPr>
              <a:tblGrid>
                <a:gridCol w="2844117">
                  <a:extLst>
                    <a:ext uri="{9D8B030D-6E8A-4147-A177-3AD203B41FA5}">
                      <a16:colId xmlns:a16="http://schemas.microsoft.com/office/drawing/2014/main" val="2683191923"/>
                    </a:ext>
                  </a:extLst>
                </a:gridCol>
                <a:gridCol w="2282106">
                  <a:extLst>
                    <a:ext uri="{9D8B030D-6E8A-4147-A177-3AD203B41FA5}">
                      <a16:colId xmlns:a16="http://schemas.microsoft.com/office/drawing/2014/main" val="1493486778"/>
                    </a:ext>
                  </a:extLst>
                </a:gridCol>
              </a:tblGrid>
              <a:tr h="745276">
                <a:tc gridSpan="2">
                  <a:txBody>
                    <a:bodyPr/>
                    <a:lstStyle/>
                    <a:p>
                      <a:pPr fontAlgn="base">
                        <a:lnSpc>
                          <a:spcPts val="3375"/>
                        </a:lnSpc>
                        <a:buNone/>
                      </a:pPr>
                      <a:r>
                        <a:rPr lang="en-US" sz="2800" b="1">
                          <a:solidFill>
                            <a:srgbClr val="000000"/>
                          </a:solidFill>
                          <a:effectLst/>
                          <a:latin typeface="Calibri"/>
                        </a:rPr>
                        <a:t>Product Cost Per Unit Breakdown($)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98843540"/>
                  </a:ext>
                </a:extLst>
              </a:tr>
              <a:tr h="407573">
                <a:tc>
                  <a:txBody>
                    <a:bodyPr/>
                    <a:lstStyle/>
                    <a:p>
                      <a:pPr fontAlgn="base">
                        <a:lnSpc>
                          <a:spcPts val="3375"/>
                        </a:lnSpc>
                        <a:buNone/>
                      </a:pPr>
                      <a:r>
                        <a:rPr lang="en-US" sz="2800">
                          <a:effectLst/>
                          <a:latin typeface="Calibri"/>
                        </a:rPr>
                        <a:t>PCBs</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$20.88</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2878981"/>
                  </a:ext>
                </a:extLst>
              </a:tr>
              <a:tr h="675405">
                <a:tc>
                  <a:txBody>
                    <a:bodyPr/>
                    <a:lstStyle/>
                    <a:p>
                      <a:pPr fontAlgn="base">
                        <a:lnSpc>
                          <a:spcPts val="3375"/>
                        </a:lnSpc>
                        <a:buNone/>
                      </a:pPr>
                      <a:r>
                        <a:rPr lang="en-US" sz="2800">
                          <a:effectLst/>
                          <a:latin typeface="Calibri"/>
                        </a:rPr>
                        <a:t>PCB Components</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$318.92 </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509837"/>
                  </a:ext>
                </a:extLst>
              </a:tr>
              <a:tr h="407573">
                <a:tc>
                  <a:txBody>
                    <a:bodyPr/>
                    <a:lstStyle/>
                    <a:p>
                      <a:pPr fontAlgn="base">
                        <a:lnSpc>
                          <a:spcPts val="3375"/>
                        </a:lnSpc>
                        <a:buNone/>
                      </a:pPr>
                      <a:r>
                        <a:rPr lang="en-US" sz="2800">
                          <a:effectLst/>
                          <a:latin typeface="Calibri"/>
                        </a:rPr>
                        <a:t>Misc. Hardware</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$17.92</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7746657"/>
                  </a:ext>
                </a:extLst>
              </a:tr>
              <a:tr h="407573">
                <a:tc>
                  <a:txBody>
                    <a:bodyPr/>
                    <a:lstStyle/>
                    <a:p>
                      <a:pPr fontAlgn="base">
                        <a:lnSpc>
                          <a:spcPts val="3375"/>
                        </a:lnSpc>
                        <a:buNone/>
                      </a:pPr>
                      <a:r>
                        <a:rPr lang="en-US" sz="2800">
                          <a:effectLst/>
                          <a:latin typeface="Calibri"/>
                        </a:rPr>
                        <a:t>Heatsink Estimate</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$65</a:t>
                      </a:r>
                      <a:endParaRPr lang="en-US">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227292"/>
                  </a:ext>
                </a:extLst>
              </a:tr>
              <a:tr h="407573">
                <a:tc>
                  <a:txBody>
                    <a:bodyPr/>
                    <a:lstStyle/>
                    <a:p>
                      <a:pPr fontAlgn="base">
                        <a:lnSpc>
                          <a:spcPts val="3375"/>
                        </a:lnSpc>
                        <a:buNone/>
                      </a:pPr>
                      <a:r>
                        <a:rPr lang="en-US" sz="2800" b="1">
                          <a:effectLst/>
                          <a:latin typeface="Calibri"/>
                        </a:rPr>
                        <a:t>Total</a:t>
                      </a:r>
                      <a:endParaRPr lang="en-US" sz="2800">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fontAlgn="base">
                        <a:lnSpc>
                          <a:spcPts val="3375"/>
                        </a:lnSpc>
                        <a:buNone/>
                      </a:pPr>
                      <a:r>
                        <a:rPr lang="en-US" sz="2800">
                          <a:effectLst/>
                          <a:latin typeface="Calibri"/>
                        </a:rPr>
                        <a:t>$422.75</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3513378"/>
                  </a:ext>
                </a:extLst>
              </a:tr>
            </a:tbl>
          </a:graphicData>
        </a:graphic>
      </p:graphicFrame>
    </p:spTree>
    <p:extLst>
      <p:ext uri="{BB962C8B-B14F-4D97-AF65-F5344CB8AC3E}">
        <p14:creationId xmlns:p14="http://schemas.microsoft.com/office/powerpoint/2010/main" val="348142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65A6-49B2-C546-3236-8B2768938A11}"/>
              </a:ext>
            </a:extLst>
          </p:cNvPr>
          <p:cNvSpPr>
            <a:spLocks noGrp="1"/>
          </p:cNvSpPr>
          <p:nvPr>
            <p:ph type="title"/>
          </p:nvPr>
        </p:nvSpPr>
        <p:spPr/>
        <p:txBody>
          <a:bodyPr/>
          <a:lstStyle/>
          <a:p>
            <a:r>
              <a:rPr lang="en-US"/>
              <a:t>Challenges and Lessons Learned</a:t>
            </a:r>
          </a:p>
        </p:txBody>
      </p:sp>
      <p:sp>
        <p:nvSpPr>
          <p:cNvPr id="3" name="Content Placeholder 2">
            <a:extLst>
              <a:ext uri="{FF2B5EF4-FFF2-40B4-BE49-F238E27FC236}">
                <a16:creationId xmlns:a16="http://schemas.microsoft.com/office/drawing/2014/main" id="{B775C57B-73B2-714A-133A-E43829CF475B}"/>
              </a:ext>
            </a:extLst>
          </p:cNvPr>
          <p:cNvSpPr>
            <a:spLocks noGrp="1"/>
          </p:cNvSpPr>
          <p:nvPr>
            <p:ph idx="1"/>
          </p:nvPr>
        </p:nvSpPr>
        <p:spPr/>
        <p:txBody>
          <a:bodyPr vert="horz" lIns="91440" tIns="45720" rIns="91440" bIns="45720" rtlCol="0" anchor="t">
            <a:normAutofit/>
          </a:bodyPr>
          <a:lstStyle/>
          <a:p>
            <a:r>
              <a:rPr lang="en-US"/>
              <a:t>Reputable sources give more accurate specifications</a:t>
            </a:r>
            <a:endParaRPr lang="en-US">
              <a:solidFill>
                <a:srgbClr val="000000"/>
              </a:solidFill>
            </a:endParaRPr>
          </a:p>
          <a:p>
            <a:r>
              <a:rPr lang="en-US">
                <a:ea typeface="+mn-lt"/>
                <a:cs typeface="+mn-lt"/>
              </a:rPr>
              <a:t>Building software for multi-platform support takes time </a:t>
            </a:r>
          </a:p>
          <a:p>
            <a:pPr lvl="1">
              <a:buFont typeface="Wingdings 2" pitchFamily="34" charset="0"/>
              <a:buChar char=""/>
            </a:pPr>
            <a:r>
              <a:rPr lang="en-US">
                <a:ea typeface="+mn-lt"/>
                <a:cs typeface="+mn-lt"/>
              </a:rPr>
              <a:t>Likely not worth using the limited time in senior design for it </a:t>
            </a:r>
          </a:p>
          <a:p>
            <a:r>
              <a:rPr lang="en-US"/>
              <a:t>Communication of expectations</a:t>
            </a:r>
          </a:p>
          <a:p>
            <a:pPr lvl="1"/>
            <a:r>
              <a:rPr lang="en-US" spc="10">
                <a:solidFill>
                  <a:srgbClr val="000000"/>
                </a:solidFill>
              </a:rPr>
              <a:t>Hardware didn't know what software didn't know</a:t>
            </a:r>
          </a:p>
          <a:p>
            <a:pPr lvl="1"/>
            <a:r>
              <a:rPr lang="en-US" spc="10">
                <a:solidFill>
                  <a:srgbClr val="000000"/>
                </a:solidFill>
              </a:rPr>
              <a:t>Software thought they knew what hardware wanted but didn't</a:t>
            </a:r>
          </a:p>
        </p:txBody>
      </p:sp>
      <p:sp>
        <p:nvSpPr>
          <p:cNvPr id="4" name="Slide Number Placeholder 3">
            <a:extLst>
              <a:ext uri="{FF2B5EF4-FFF2-40B4-BE49-F238E27FC236}">
                <a16:creationId xmlns:a16="http://schemas.microsoft.com/office/drawing/2014/main" id="{6DACDF93-5E5A-E0B5-4190-DA4F0E288768}"/>
              </a:ext>
            </a:extLst>
          </p:cNvPr>
          <p:cNvSpPr>
            <a:spLocks noGrp="1"/>
          </p:cNvSpPr>
          <p:nvPr>
            <p:ph type="sldNum" sz="quarter" idx="12"/>
          </p:nvPr>
        </p:nvSpPr>
        <p:spPr/>
        <p:txBody>
          <a:bodyPr/>
          <a:lstStyle/>
          <a:p>
            <a:fld id="{4FAB73BC-B049-4115-A692-8D63A059BFB8}" type="slidenum">
              <a:rPr lang="en-US" dirty="0"/>
              <a:t>24</a:t>
            </a:fld>
            <a:endParaRPr lang="en-US"/>
          </a:p>
        </p:txBody>
      </p:sp>
    </p:spTree>
    <p:extLst>
      <p:ext uri="{BB962C8B-B14F-4D97-AF65-F5344CB8AC3E}">
        <p14:creationId xmlns:p14="http://schemas.microsoft.com/office/powerpoint/2010/main" val="1458382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030B-A731-2CD7-7845-B9AEF7C79476}"/>
              </a:ext>
            </a:extLst>
          </p:cNvPr>
          <p:cNvSpPr>
            <a:spLocks noGrp="1"/>
          </p:cNvSpPr>
          <p:nvPr>
            <p:ph type="title"/>
          </p:nvPr>
        </p:nvSpPr>
        <p:spPr/>
        <p:txBody>
          <a:bodyPr/>
          <a:lstStyle/>
          <a:p>
            <a:r>
              <a:rPr lang="en-US"/>
              <a:t>Future Work</a:t>
            </a:r>
          </a:p>
        </p:txBody>
      </p:sp>
      <p:sp>
        <p:nvSpPr>
          <p:cNvPr id="3" name="Content Placeholder 2">
            <a:extLst>
              <a:ext uri="{FF2B5EF4-FFF2-40B4-BE49-F238E27FC236}">
                <a16:creationId xmlns:a16="http://schemas.microsoft.com/office/drawing/2014/main" id="{AFDE6DA6-AED2-AFF8-27D7-222EF0FE2ECD}"/>
              </a:ext>
            </a:extLst>
          </p:cNvPr>
          <p:cNvSpPr>
            <a:spLocks noGrp="1"/>
          </p:cNvSpPr>
          <p:nvPr>
            <p:ph idx="1"/>
          </p:nvPr>
        </p:nvSpPr>
        <p:spPr>
          <a:xfrm>
            <a:off x="1261872" y="1828800"/>
            <a:ext cx="8595360" cy="4953562"/>
          </a:xfrm>
        </p:spPr>
        <p:txBody>
          <a:bodyPr vert="horz" lIns="91440" tIns="45720" rIns="91440" bIns="45720" rtlCol="0" anchor="t">
            <a:normAutofit fontScale="77500" lnSpcReduction="20000"/>
          </a:bodyPr>
          <a:lstStyle/>
          <a:p>
            <a:r>
              <a:rPr lang="en-US"/>
              <a:t>High Load Testing</a:t>
            </a:r>
          </a:p>
          <a:p>
            <a:pPr lvl="1"/>
            <a:r>
              <a:rPr lang="en-US"/>
              <a:t>Build/Setup Test Dyno</a:t>
            </a:r>
          </a:p>
          <a:p>
            <a:pPr lvl="1"/>
            <a:r>
              <a:rPr lang="en-US" spc="10"/>
              <a:t>On-vehicle</a:t>
            </a:r>
            <a:r>
              <a:rPr lang="en-US">
                <a:solidFill>
                  <a:srgbClr val="262626"/>
                </a:solidFill>
              </a:rPr>
              <a:t> Testing</a:t>
            </a:r>
          </a:p>
          <a:p>
            <a:pPr lvl="1"/>
            <a:r>
              <a:rPr lang="en-US">
                <a:solidFill>
                  <a:srgbClr val="262626"/>
                </a:solidFill>
              </a:rPr>
              <a:t>Unable</a:t>
            </a:r>
            <a:r>
              <a:rPr lang="en-US" spc="0">
                <a:ea typeface="+mn-lt"/>
                <a:cs typeface="+mn-lt"/>
              </a:rPr>
              <a:t> to perform High-Load Testing </a:t>
            </a:r>
            <a:endParaRPr lang="en-US" spc="0"/>
          </a:p>
          <a:p>
            <a:pPr lvl="2"/>
            <a:r>
              <a:rPr lang="en-US">
                <a:ea typeface="+mn-lt"/>
                <a:cs typeface="+mn-lt"/>
              </a:rPr>
              <a:t>Late Timeline </a:t>
            </a:r>
            <a:endParaRPr lang="en-US"/>
          </a:p>
          <a:p>
            <a:pPr lvl="2"/>
            <a:r>
              <a:rPr lang="en-US">
                <a:ea typeface="+mn-lt"/>
                <a:cs typeface="+mn-lt"/>
              </a:rPr>
              <a:t>Unavailability of a test Dyno </a:t>
            </a:r>
            <a:endParaRPr lang="en-US"/>
          </a:p>
          <a:p>
            <a:pPr lvl="2"/>
            <a:r>
              <a:rPr lang="en-US">
                <a:ea typeface="+mn-lt"/>
                <a:cs typeface="+mn-lt"/>
              </a:rPr>
              <a:t>Test Vehicle Expects Current/Torque based control</a:t>
            </a:r>
            <a:endParaRPr lang="en-US"/>
          </a:p>
          <a:p>
            <a:pPr>
              <a:buFont typeface="Arial" pitchFamily="18" charset="2"/>
              <a:buChar char="•"/>
            </a:pPr>
            <a:r>
              <a:rPr lang="en-US" spc="0">
                <a:solidFill>
                  <a:srgbClr val="262626"/>
                </a:solidFill>
              </a:rPr>
              <a:t>Deeper Hardware Testing</a:t>
            </a:r>
          </a:p>
          <a:p>
            <a:pPr lvl="1"/>
            <a:r>
              <a:rPr lang="en-US">
                <a:solidFill>
                  <a:srgbClr val="262626"/>
                </a:solidFill>
              </a:rPr>
              <a:t>Power Supply Variations</a:t>
            </a:r>
          </a:p>
          <a:p>
            <a:pPr lvl="2"/>
            <a:r>
              <a:rPr lang="en-US">
                <a:solidFill>
                  <a:srgbClr val="262626"/>
                </a:solidFill>
              </a:rPr>
              <a:t>Battery/Power Supply, Ceramic, Electrolytic combinations</a:t>
            </a:r>
          </a:p>
          <a:p>
            <a:pPr lvl="1"/>
            <a:r>
              <a:rPr lang="en-US"/>
              <a:t>Analyse Switching Power Loss</a:t>
            </a:r>
          </a:p>
          <a:p>
            <a:pPr lvl="2"/>
            <a:r>
              <a:rPr lang="en-US">
                <a:solidFill>
                  <a:srgbClr val="262626"/>
                </a:solidFill>
              </a:rPr>
              <a:t>Different Gate Drive parameters</a:t>
            </a:r>
          </a:p>
          <a:p>
            <a:pPr lvl="2"/>
            <a:r>
              <a:rPr lang="en-US">
                <a:solidFill>
                  <a:srgbClr val="262626"/>
                </a:solidFill>
              </a:rPr>
              <a:t>Loss/gain from additional gates</a:t>
            </a:r>
          </a:p>
          <a:p>
            <a:r>
              <a:rPr lang="en-US"/>
              <a:t>PID Current Control</a:t>
            </a:r>
          </a:p>
          <a:p>
            <a:pPr lvl="1"/>
            <a:r>
              <a:rPr lang="en-US" spc="10">
                <a:solidFill>
                  <a:srgbClr val="000000"/>
                </a:solidFill>
              </a:rPr>
              <a:t>Target a current instead of Duty Cycle</a:t>
            </a:r>
          </a:p>
          <a:p>
            <a:pPr lvl="1"/>
            <a:r>
              <a:rPr lang="en-US" spc="10">
                <a:solidFill>
                  <a:srgbClr val="000000"/>
                </a:solidFill>
              </a:rPr>
              <a:t>Tuning</a:t>
            </a:r>
            <a:endParaRPr lang="en-US"/>
          </a:p>
          <a:p>
            <a:pPr lvl="1"/>
            <a:r>
              <a:rPr lang="en-US" spc="10">
                <a:solidFill>
                  <a:srgbClr val="000000"/>
                </a:solidFill>
                <a:ea typeface="+mn-lt"/>
                <a:cs typeface="+mn-lt"/>
              </a:rPr>
              <a:t>Controlled regenerative braking</a:t>
            </a:r>
            <a:endParaRPr lang="en-US" spc="10">
              <a:solidFill>
                <a:srgbClr val="000000"/>
              </a:solidFill>
            </a:endParaRPr>
          </a:p>
          <a:p>
            <a:r>
              <a:rPr lang="en-US"/>
              <a:t>Improved Control Theory</a:t>
            </a:r>
          </a:p>
          <a:p>
            <a:pPr lvl="1">
              <a:buFont typeface="Wingdings 2" pitchFamily="34" charset="0"/>
            </a:pPr>
            <a:r>
              <a:rPr lang="en-US" spc="10"/>
              <a:t>Sinusoidal drive function</a:t>
            </a:r>
            <a:endParaRPr lang="en-US" spc="10">
              <a:solidFill>
                <a:srgbClr val="000000"/>
              </a:solidFill>
            </a:endParaRPr>
          </a:p>
          <a:p>
            <a:pPr lvl="2">
              <a:buFont typeface="Wingdings 2" pitchFamily="34" charset="0"/>
            </a:pPr>
            <a:r>
              <a:rPr lang="en-US" spc="10">
                <a:solidFill>
                  <a:srgbClr val="000000"/>
                </a:solidFill>
              </a:rPr>
              <a:t>"Shuffle" away from 6-step trapezoidal</a:t>
            </a:r>
            <a:endParaRPr lang="en-US"/>
          </a:p>
          <a:p>
            <a:pPr lvl="1"/>
            <a:r>
              <a:rPr lang="en-US"/>
              <a:t>Field Oriented Control</a:t>
            </a:r>
            <a:endParaRPr lang="en-US" spc="10">
              <a:solidFill>
                <a:srgbClr val="000000"/>
              </a:solidFill>
            </a:endParaRPr>
          </a:p>
        </p:txBody>
      </p:sp>
      <p:pic>
        <p:nvPicPr>
          <p:cNvPr id="4" name="Picture 3" descr="A cat lying on a couch&#10;&#10;Description automatically generated">
            <a:extLst>
              <a:ext uri="{FF2B5EF4-FFF2-40B4-BE49-F238E27FC236}">
                <a16:creationId xmlns:a16="http://schemas.microsoft.com/office/drawing/2014/main" id="{255EE14E-E0DF-4D4D-1519-8C681087E40C}"/>
              </a:ext>
            </a:extLst>
          </p:cNvPr>
          <p:cNvPicPr>
            <a:picLocks noChangeAspect="1"/>
          </p:cNvPicPr>
          <p:nvPr/>
        </p:nvPicPr>
        <p:blipFill>
          <a:blip r:embed="rId3"/>
          <a:stretch>
            <a:fillRect/>
          </a:stretch>
        </p:blipFill>
        <p:spPr>
          <a:xfrm>
            <a:off x="-6266890" y="2488640"/>
            <a:ext cx="6096000" cy="4067175"/>
          </a:xfrm>
          <a:prstGeom prst="rect">
            <a:avLst/>
          </a:prstGeom>
        </p:spPr>
      </p:pic>
      <p:pic>
        <p:nvPicPr>
          <p:cNvPr id="5" name="Picture 4" descr="Businessman with Empty Pockets Stock Photo - Image of person, revealing:  3505028">
            <a:extLst>
              <a:ext uri="{FF2B5EF4-FFF2-40B4-BE49-F238E27FC236}">
                <a16:creationId xmlns:a16="http://schemas.microsoft.com/office/drawing/2014/main" id="{B147E598-D528-BB4E-AD93-C632E04DB953}"/>
              </a:ext>
            </a:extLst>
          </p:cNvPr>
          <p:cNvPicPr>
            <a:picLocks noChangeAspect="1"/>
          </p:cNvPicPr>
          <p:nvPr/>
        </p:nvPicPr>
        <p:blipFill>
          <a:blip r:embed="rId4"/>
          <a:stretch>
            <a:fillRect/>
          </a:stretch>
        </p:blipFill>
        <p:spPr>
          <a:xfrm>
            <a:off x="9041279" y="4006103"/>
            <a:ext cx="1628775" cy="2438400"/>
          </a:xfrm>
          <a:prstGeom prst="rect">
            <a:avLst/>
          </a:prstGeom>
        </p:spPr>
      </p:pic>
      <p:sp>
        <p:nvSpPr>
          <p:cNvPr id="6" name="Slide Number Placeholder 5">
            <a:extLst>
              <a:ext uri="{FF2B5EF4-FFF2-40B4-BE49-F238E27FC236}">
                <a16:creationId xmlns:a16="http://schemas.microsoft.com/office/drawing/2014/main" id="{97C1499B-6F40-0EFE-3F32-5F654B7B3FE6}"/>
              </a:ext>
            </a:extLst>
          </p:cNvPr>
          <p:cNvSpPr>
            <a:spLocks noGrp="1"/>
          </p:cNvSpPr>
          <p:nvPr>
            <p:ph type="sldNum" sz="quarter" idx="12"/>
          </p:nvPr>
        </p:nvSpPr>
        <p:spPr/>
        <p:txBody>
          <a:bodyPr/>
          <a:lstStyle/>
          <a:p>
            <a:fld id="{4FAB73BC-B049-4115-A692-8D63A059BFB8}" type="slidenum">
              <a:rPr lang="en-US" dirty="0"/>
              <a:t>25</a:t>
            </a:fld>
            <a:endParaRPr lang="en-US"/>
          </a:p>
        </p:txBody>
      </p:sp>
    </p:spTree>
    <p:extLst>
      <p:ext uri="{BB962C8B-B14F-4D97-AF65-F5344CB8AC3E}">
        <p14:creationId xmlns:p14="http://schemas.microsoft.com/office/powerpoint/2010/main" val="427312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21EF3-A9E8-E09C-772A-72AE1A72C3EB}"/>
              </a:ext>
            </a:extLst>
          </p:cNvPr>
          <p:cNvSpPr>
            <a:spLocks noGrp="1"/>
          </p:cNvSpPr>
          <p:nvPr>
            <p:ph idx="1"/>
          </p:nvPr>
        </p:nvSpPr>
        <p:spPr>
          <a:xfrm>
            <a:off x="753872" y="3733801"/>
            <a:ext cx="2021242" cy="1856160"/>
          </a:xfrm>
        </p:spPr>
        <p:txBody>
          <a:bodyPr vert="horz" lIns="91440" tIns="45720" rIns="91440" bIns="45720" rtlCol="0" anchor="t">
            <a:normAutofit/>
          </a:bodyPr>
          <a:lstStyle/>
          <a:p>
            <a:pPr marL="0" indent="0" algn="ctr">
              <a:buNone/>
            </a:pPr>
            <a:r>
              <a:rPr lang="en-US"/>
              <a:t>Marek</a:t>
            </a:r>
          </a:p>
          <a:p>
            <a:pPr marL="0" indent="0" algn="ctr">
              <a:buNone/>
            </a:pPr>
            <a:r>
              <a:rPr lang="en-US"/>
              <a:t>Simulations and applications expertise</a:t>
            </a:r>
          </a:p>
        </p:txBody>
      </p:sp>
      <p:pic>
        <p:nvPicPr>
          <p:cNvPr id="4" name="Picture 3" descr="A cat lying on a couch&#10;&#10;Description automatically generated">
            <a:extLst>
              <a:ext uri="{FF2B5EF4-FFF2-40B4-BE49-F238E27FC236}">
                <a16:creationId xmlns:a16="http://schemas.microsoft.com/office/drawing/2014/main" id="{FB921361-413B-C00C-ACDD-3E01BD2CBEBA}"/>
              </a:ext>
            </a:extLst>
          </p:cNvPr>
          <p:cNvPicPr>
            <a:picLocks noChangeAspect="1"/>
          </p:cNvPicPr>
          <p:nvPr/>
        </p:nvPicPr>
        <p:blipFill>
          <a:blip r:embed="rId3"/>
          <a:stretch>
            <a:fillRect/>
          </a:stretch>
        </p:blipFill>
        <p:spPr>
          <a:xfrm>
            <a:off x="-6164035" y="2567041"/>
            <a:ext cx="6096000" cy="4064346"/>
          </a:xfrm>
          <a:prstGeom prst="rect">
            <a:avLst/>
          </a:prstGeom>
        </p:spPr>
      </p:pic>
      <p:sp>
        <p:nvSpPr>
          <p:cNvPr id="2" name="Title 1">
            <a:extLst>
              <a:ext uri="{FF2B5EF4-FFF2-40B4-BE49-F238E27FC236}">
                <a16:creationId xmlns:a16="http://schemas.microsoft.com/office/drawing/2014/main" id="{87E7A019-B9C8-6E6D-5A2A-D243CA95E1F8}"/>
              </a:ext>
            </a:extLst>
          </p:cNvPr>
          <p:cNvSpPr>
            <a:spLocks noGrp="1"/>
          </p:cNvSpPr>
          <p:nvPr>
            <p:ph type="title"/>
          </p:nvPr>
        </p:nvSpPr>
        <p:spPr/>
        <p:txBody>
          <a:bodyPr/>
          <a:lstStyle/>
          <a:p>
            <a:r>
              <a:rPr lang="en-US"/>
              <a:t>Contributions</a:t>
            </a:r>
          </a:p>
        </p:txBody>
      </p:sp>
      <p:sp>
        <p:nvSpPr>
          <p:cNvPr id="5" name="TextBox 4">
            <a:extLst>
              <a:ext uri="{FF2B5EF4-FFF2-40B4-BE49-F238E27FC236}">
                <a16:creationId xmlns:a16="http://schemas.microsoft.com/office/drawing/2014/main" id="{C5FBD53C-6B3C-2F67-B118-FFB441B4DC1A}"/>
              </a:ext>
            </a:extLst>
          </p:cNvPr>
          <p:cNvSpPr txBox="1"/>
          <p:nvPr/>
        </p:nvSpPr>
        <p:spPr>
          <a:xfrm>
            <a:off x="4796116" y="3735294"/>
            <a:ext cx="2009588" cy="18764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5000"/>
              </a:lnSpc>
              <a:spcBef>
                <a:spcPts val="1400"/>
              </a:spcBef>
              <a:spcAft>
                <a:spcPts val="200"/>
              </a:spcAft>
            </a:pPr>
            <a:r>
              <a:rPr lang="en-US"/>
              <a:t>Jonah</a:t>
            </a:r>
          </a:p>
          <a:p>
            <a:pPr algn="ctr">
              <a:lnSpc>
                <a:spcPct val="95000"/>
              </a:lnSpc>
              <a:spcBef>
                <a:spcPts val="1400"/>
              </a:spcBef>
              <a:spcAft>
                <a:spcPts val="200"/>
              </a:spcAft>
            </a:pPr>
            <a:r>
              <a:rPr lang="en-US"/>
              <a:t>Component selection, Schematic design and Layout design</a:t>
            </a:r>
          </a:p>
        </p:txBody>
      </p:sp>
      <p:sp>
        <p:nvSpPr>
          <p:cNvPr id="6" name="TextBox 5">
            <a:extLst>
              <a:ext uri="{FF2B5EF4-FFF2-40B4-BE49-F238E27FC236}">
                <a16:creationId xmlns:a16="http://schemas.microsoft.com/office/drawing/2014/main" id="{5A1EFCCE-1C54-A370-5C27-E07EF7B3BFB2}"/>
              </a:ext>
            </a:extLst>
          </p:cNvPr>
          <p:cNvSpPr txBox="1"/>
          <p:nvPr/>
        </p:nvSpPr>
        <p:spPr>
          <a:xfrm>
            <a:off x="2771587" y="3727823"/>
            <a:ext cx="2024529" cy="1613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5000"/>
              </a:lnSpc>
              <a:spcBef>
                <a:spcPts val="1400"/>
              </a:spcBef>
              <a:spcAft>
                <a:spcPts val="200"/>
              </a:spcAft>
            </a:pPr>
            <a:r>
              <a:rPr lang="en-US"/>
              <a:t>Bryce</a:t>
            </a:r>
          </a:p>
          <a:p>
            <a:pPr algn="ctr">
              <a:lnSpc>
                <a:spcPct val="95000"/>
              </a:lnSpc>
              <a:spcBef>
                <a:spcPts val="1400"/>
              </a:spcBef>
              <a:spcAft>
                <a:spcPts val="200"/>
              </a:spcAft>
            </a:pPr>
            <a:r>
              <a:rPr lang="en-US"/>
              <a:t>Fixed dev-board example code, developed control layers and tests</a:t>
            </a:r>
          </a:p>
        </p:txBody>
      </p:sp>
      <p:sp>
        <p:nvSpPr>
          <p:cNvPr id="8" name="TextBox 7">
            <a:extLst>
              <a:ext uri="{FF2B5EF4-FFF2-40B4-BE49-F238E27FC236}">
                <a16:creationId xmlns:a16="http://schemas.microsoft.com/office/drawing/2014/main" id="{FA485A09-2F62-E5F2-8794-22B825A8C7CD}"/>
              </a:ext>
            </a:extLst>
          </p:cNvPr>
          <p:cNvSpPr txBox="1"/>
          <p:nvPr/>
        </p:nvSpPr>
        <p:spPr>
          <a:xfrm>
            <a:off x="6820646" y="3720353"/>
            <a:ext cx="2009588" cy="18764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5000"/>
              </a:lnSpc>
              <a:spcBef>
                <a:spcPts val="1400"/>
              </a:spcBef>
              <a:spcAft>
                <a:spcPts val="200"/>
              </a:spcAft>
            </a:pPr>
            <a:r>
              <a:rPr lang="en-US"/>
              <a:t>Gavin </a:t>
            </a:r>
          </a:p>
          <a:p>
            <a:pPr algn="ctr">
              <a:lnSpc>
                <a:spcPct val="95000"/>
              </a:lnSpc>
              <a:spcBef>
                <a:spcPts val="1400"/>
              </a:spcBef>
              <a:spcAft>
                <a:spcPts val="200"/>
              </a:spcAft>
            </a:pPr>
            <a:r>
              <a:rPr lang="en-US"/>
              <a:t>Developed board level drivers, began development for GUI</a:t>
            </a:r>
          </a:p>
        </p:txBody>
      </p:sp>
      <p:sp>
        <p:nvSpPr>
          <p:cNvPr id="9" name="TextBox 8">
            <a:extLst>
              <a:ext uri="{FF2B5EF4-FFF2-40B4-BE49-F238E27FC236}">
                <a16:creationId xmlns:a16="http://schemas.microsoft.com/office/drawing/2014/main" id="{EC4ACB48-E8AB-7402-A33B-470D498D3C1B}"/>
              </a:ext>
            </a:extLst>
          </p:cNvPr>
          <p:cNvSpPr txBox="1"/>
          <p:nvPr/>
        </p:nvSpPr>
        <p:spPr>
          <a:xfrm>
            <a:off x="8830236" y="3727825"/>
            <a:ext cx="2002116" cy="18764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5000"/>
              </a:lnSpc>
              <a:spcBef>
                <a:spcPts val="1400"/>
              </a:spcBef>
              <a:spcAft>
                <a:spcPts val="200"/>
              </a:spcAft>
            </a:pPr>
            <a:r>
              <a:rPr lang="en-US"/>
              <a:t>Long</a:t>
            </a:r>
          </a:p>
          <a:p>
            <a:pPr algn="ctr">
              <a:lnSpc>
                <a:spcPct val="95000"/>
              </a:lnSpc>
              <a:spcBef>
                <a:spcPts val="1400"/>
              </a:spcBef>
              <a:spcAft>
                <a:spcPts val="200"/>
              </a:spcAft>
            </a:pPr>
            <a:r>
              <a:rPr lang="en-US"/>
              <a:t>Reasearch and order parts, updated documents and websites</a:t>
            </a:r>
          </a:p>
        </p:txBody>
      </p:sp>
      <p:pic>
        <p:nvPicPr>
          <p:cNvPr id="11" name="Picture 10" descr="A person in a suit and tie&#10;&#10;Description automatically generated">
            <a:extLst>
              <a:ext uri="{FF2B5EF4-FFF2-40B4-BE49-F238E27FC236}">
                <a16:creationId xmlns:a16="http://schemas.microsoft.com/office/drawing/2014/main" id="{64B25936-ADFE-6679-112F-2FE211F91D34}"/>
              </a:ext>
            </a:extLst>
          </p:cNvPr>
          <p:cNvPicPr>
            <a:picLocks noChangeAspect="1"/>
          </p:cNvPicPr>
          <p:nvPr/>
        </p:nvPicPr>
        <p:blipFill>
          <a:blip r:embed="rId4"/>
          <a:srcRect l="388" t="6042" r="-345" b="28720"/>
          <a:stretch/>
        </p:blipFill>
        <p:spPr>
          <a:xfrm>
            <a:off x="4927960" y="1942094"/>
            <a:ext cx="1747985" cy="1548296"/>
          </a:xfrm>
          <a:prstGeom prst="rect">
            <a:avLst/>
          </a:prstGeom>
        </p:spPr>
      </p:pic>
      <p:pic>
        <p:nvPicPr>
          <p:cNvPr id="12" name="Picture 11" descr="A person standing in a hallway with columns&#10;&#10;Description automatically generated">
            <a:extLst>
              <a:ext uri="{FF2B5EF4-FFF2-40B4-BE49-F238E27FC236}">
                <a16:creationId xmlns:a16="http://schemas.microsoft.com/office/drawing/2014/main" id="{0AB936C3-612B-1975-FCF0-5BB9FBCE3ED2}"/>
              </a:ext>
            </a:extLst>
          </p:cNvPr>
          <p:cNvPicPr>
            <a:picLocks noChangeAspect="1"/>
          </p:cNvPicPr>
          <p:nvPr/>
        </p:nvPicPr>
        <p:blipFill>
          <a:blip r:embed="rId5"/>
          <a:srcRect l="-473" t="33029" r="372" b="-181"/>
          <a:stretch/>
        </p:blipFill>
        <p:spPr>
          <a:xfrm>
            <a:off x="8974217" y="1953247"/>
            <a:ext cx="1728499" cy="1551009"/>
          </a:xfrm>
          <a:prstGeom prst="rect">
            <a:avLst/>
          </a:prstGeom>
        </p:spPr>
      </p:pic>
      <p:pic>
        <p:nvPicPr>
          <p:cNvPr id="13" name="Picture 12" descr="A person with arms crossed&#10;&#10;Description automatically generated">
            <a:extLst>
              <a:ext uri="{FF2B5EF4-FFF2-40B4-BE49-F238E27FC236}">
                <a16:creationId xmlns:a16="http://schemas.microsoft.com/office/drawing/2014/main" id="{EFEB396B-4419-7281-8D6F-ABF3B2C52DF0}"/>
              </a:ext>
            </a:extLst>
          </p:cNvPr>
          <p:cNvPicPr>
            <a:picLocks noChangeAspect="1"/>
          </p:cNvPicPr>
          <p:nvPr/>
        </p:nvPicPr>
        <p:blipFill>
          <a:blip r:embed="rId6"/>
          <a:srcRect l="60" t="45" b="32872"/>
          <a:stretch/>
        </p:blipFill>
        <p:spPr>
          <a:xfrm>
            <a:off x="895294" y="1948786"/>
            <a:ext cx="1733089" cy="1550084"/>
          </a:xfrm>
          <a:prstGeom prst="rect">
            <a:avLst/>
          </a:prstGeom>
        </p:spPr>
      </p:pic>
      <p:pic>
        <p:nvPicPr>
          <p:cNvPr id="14" name="Picture 13" descr="A person taking a selfie in front of a building&#10;&#10;Description automatically generated">
            <a:extLst>
              <a:ext uri="{FF2B5EF4-FFF2-40B4-BE49-F238E27FC236}">
                <a16:creationId xmlns:a16="http://schemas.microsoft.com/office/drawing/2014/main" id="{F7FE88FC-0FC8-9239-9B54-6B49531444B0}"/>
              </a:ext>
            </a:extLst>
          </p:cNvPr>
          <p:cNvPicPr>
            <a:picLocks noChangeAspect="1"/>
          </p:cNvPicPr>
          <p:nvPr/>
        </p:nvPicPr>
        <p:blipFill>
          <a:blip r:embed="rId7"/>
          <a:srcRect t="31760" b="1327"/>
          <a:stretch/>
        </p:blipFill>
        <p:spPr>
          <a:xfrm>
            <a:off x="2914220" y="1950654"/>
            <a:ext cx="1733924" cy="1543083"/>
          </a:xfrm>
          <a:prstGeom prst="rect">
            <a:avLst/>
          </a:prstGeom>
        </p:spPr>
      </p:pic>
      <p:sp>
        <p:nvSpPr>
          <p:cNvPr id="7" name="Slide Number Placeholder 6">
            <a:extLst>
              <a:ext uri="{FF2B5EF4-FFF2-40B4-BE49-F238E27FC236}">
                <a16:creationId xmlns:a16="http://schemas.microsoft.com/office/drawing/2014/main" id="{0E4B5A98-661A-DEED-A7CE-99BECBB27BA8}"/>
              </a:ext>
            </a:extLst>
          </p:cNvPr>
          <p:cNvSpPr>
            <a:spLocks noGrp="1"/>
          </p:cNvSpPr>
          <p:nvPr>
            <p:ph type="sldNum" sz="quarter" idx="12"/>
          </p:nvPr>
        </p:nvSpPr>
        <p:spPr/>
        <p:txBody>
          <a:bodyPr/>
          <a:lstStyle/>
          <a:p>
            <a:fld id="{4FAB73BC-B049-4115-A692-8D63A059BFB8}" type="slidenum">
              <a:rPr lang="en-US" dirty="0"/>
              <a:t>26</a:t>
            </a:fld>
            <a:endParaRPr lang="en-US"/>
          </a:p>
        </p:txBody>
      </p:sp>
      <p:pic>
        <p:nvPicPr>
          <p:cNvPr id="15" name="Picture 14" descr="A person wearing a yellow hat and glasses&#10;&#10;Description automatically generated">
            <a:extLst>
              <a:ext uri="{FF2B5EF4-FFF2-40B4-BE49-F238E27FC236}">
                <a16:creationId xmlns:a16="http://schemas.microsoft.com/office/drawing/2014/main" id="{61D29828-2B49-278E-5484-388444F9DA8D}"/>
              </a:ext>
            </a:extLst>
          </p:cNvPr>
          <p:cNvPicPr>
            <a:picLocks noChangeAspect="1"/>
          </p:cNvPicPr>
          <p:nvPr/>
        </p:nvPicPr>
        <p:blipFill>
          <a:blip r:embed="rId8"/>
          <a:srcRect l="21932" t="5038" r="20988" b="21523"/>
          <a:stretch/>
        </p:blipFill>
        <p:spPr>
          <a:xfrm>
            <a:off x="6954074" y="1950499"/>
            <a:ext cx="1735807" cy="1554460"/>
          </a:xfrm>
          <a:prstGeom prst="rect">
            <a:avLst/>
          </a:prstGeom>
        </p:spPr>
      </p:pic>
    </p:spTree>
    <p:extLst>
      <p:ext uri="{BB962C8B-B14F-4D97-AF65-F5344CB8AC3E}">
        <p14:creationId xmlns:p14="http://schemas.microsoft.com/office/powerpoint/2010/main" val="2005007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C4DA-ECE7-B4E8-41C6-D7D34076A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13E5F-2808-509C-C5C4-5CEDD1E9A03F}"/>
              </a:ext>
            </a:extLst>
          </p:cNvPr>
          <p:cNvSpPr>
            <a:spLocks noGrp="1"/>
          </p:cNvSpPr>
          <p:nvPr>
            <p:ph type="title"/>
          </p:nvPr>
        </p:nvSpPr>
        <p:spPr/>
        <p:txBody>
          <a:bodyPr/>
          <a:lstStyle/>
          <a:p>
            <a:r>
              <a:rPr lang="en-US"/>
              <a:t>Questions?</a:t>
            </a:r>
          </a:p>
        </p:txBody>
      </p:sp>
      <p:pic>
        <p:nvPicPr>
          <p:cNvPr id="4" name="Content Placeholder 3" descr="A white cartoon character walking next to red letters&#10;&#10;Description automatically generated">
            <a:extLst>
              <a:ext uri="{FF2B5EF4-FFF2-40B4-BE49-F238E27FC236}">
                <a16:creationId xmlns:a16="http://schemas.microsoft.com/office/drawing/2014/main" id="{B662728F-4014-DD0A-1B63-169C37936AAE}"/>
              </a:ext>
            </a:extLst>
          </p:cNvPr>
          <p:cNvPicPr>
            <a:picLocks noGrp="1" noChangeAspect="1"/>
          </p:cNvPicPr>
          <p:nvPr>
            <p:ph idx="1"/>
          </p:nvPr>
        </p:nvPicPr>
        <p:blipFill>
          <a:blip r:embed="rId2"/>
          <a:stretch>
            <a:fillRect/>
          </a:stretch>
        </p:blipFill>
        <p:spPr>
          <a:xfrm>
            <a:off x="1669824" y="1689423"/>
            <a:ext cx="7892345" cy="4733572"/>
          </a:xfrm>
        </p:spPr>
      </p:pic>
      <p:sp>
        <p:nvSpPr>
          <p:cNvPr id="5" name="Slide Number Placeholder 4">
            <a:extLst>
              <a:ext uri="{FF2B5EF4-FFF2-40B4-BE49-F238E27FC236}">
                <a16:creationId xmlns:a16="http://schemas.microsoft.com/office/drawing/2014/main" id="{510EFA6A-FA1D-DE68-2510-1A171A7F068F}"/>
              </a:ext>
            </a:extLst>
          </p:cNvPr>
          <p:cNvSpPr>
            <a:spLocks noGrp="1"/>
          </p:cNvSpPr>
          <p:nvPr>
            <p:ph type="sldNum" sz="quarter" idx="12"/>
          </p:nvPr>
        </p:nvSpPr>
        <p:spPr/>
        <p:txBody>
          <a:bodyPr/>
          <a:lstStyle/>
          <a:p>
            <a:fld id="{4FAB73BC-B049-4115-A692-8D63A059BFB8}" type="slidenum">
              <a:rPr lang="en-US" dirty="0"/>
              <a:t>27</a:t>
            </a:fld>
            <a:endParaRPr lang="en-US"/>
          </a:p>
        </p:txBody>
      </p:sp>
    </p:spTree>
    <p:extLst>
      <p:ext uri="{BB962C8B-B14F-4D97-AF65-F5344CB8AC3E}">
        <p14:creationId xmlns:p14="http://schemas.microsoft.com/office/powerpoint/2010/main" val="115859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2772-3F41-6244-5812-391565FDB436}"/>
              </a:ext>
            </a:extLst>
          </p:cNvPr>
          <p:cNvSpPr>
            <a:spLocks noGrp="1"/>
          </p:cNvSpPr>
          <p:nvPr>
            <p:ph type="ctrTitle"/>
          </p:nvPr>
        </p:nvSpPr>
        <p:spPr/>
        <p:txBody>
          <a:bodyPr/>
          <a:lstStyle/>
          <a:p>
            <a:r>
              <a:rPr lang="en-US"/>
              <a:t>Further Technical Details</a:t>
            </a:r>
          </a:p>
        </p:txBody>
      </p:sp>
      <p:sp>
        <p:nvSpPr>
          <p:cNvPr id="3" name="Subtitle 2">
            <a:extLst>
              <a:ext uri="{FF2B5EF4-FFF2-40B4-BE49-F238E27FC236}">
                <a16:creationId xmlns:a16="http://schemas.microsoft.com/office/drawing/2014/main" id="{196C39BD-C5F3-D16C-BCD5-AF3CA96D2746}"/>
              </a:ext>
            </a:extLst>
          </p:cNvPr>
          <p:cNvSpPr>
            <a:spLocks noGrp="1"/>
          </p:cNvSpPr>
          <p:nvPr>
            <p:ph type="subTitle" idx="1"/>
          </p:nvPr>
        </p:nvSpPr>
        <p:spPr>
          <a:xfrm>
            <a:off x="1261872" y="4800600"/>
            <a:ext cx="9789795" cy="1691640"/>
          </a:xfrm>
        </p:spPr>
        <p:txBody>
          <a:bodyPr vert="horz" lIns="91440" tIns="45720" rIns="91440" bIns="45720" rtlCol="0" anchor="t">
            <a:normAutofit/>
          </a:bodyPr>
          <a:lstStyle/>
          <a:p>
            <a:r>
              <a:rPr lang="en-US"/>
              <a:t>Additional content to support what was covered in the high-level slides</a:t>
            </a:r>
          </a:p>
        </p:txBody>
      </p:sp>
    </p:spTree>
    <p:extLst>
      <p:ext uri="{BB962C8B-B14F-4D97-AF65-F5344CB8AC3E}">
        <p14:creationId xmlns:p14="http://schemas.microsoft.com/office/powerpoint/2010/main" val="413706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B1D5-D57A-E62E-AF04-7BC84AB56B1E}"/>
              </a:ext>
            </a:extLst>
          </p:cNvPr>
          <p:cNvSpPr>
            <a:spLocks noGrp="1"/>
          </p:cNvSpPr>
          <p:nvPr>
            <p:ph type="title"/>
          </p:nvPr>
        </p:nvSpPr>
        <p:spPr>
          <a:xfrm>
            <a:off x="640983" y="-574981"/>
            <a:ext cx="9692640" cy="1325562"/>
          </a:xfrm>
        </p:spPr>
        <p:txBody>
          <a:bodyPr/>
          <a:lstStyle/>
          <a:p>
            <a:r>
              <a:rPr lang="en-US"/>
              <a:t>Simulation schematic</a:t>
            </a:r>
          </a:p>
        </p:txBody>
      </p:sp>
      <p:pic>
        <p:nvPicPr>
          <p:cNvPr id="4" name="Content Placeholder 3" descr="A diagram of a circuit&#10;&#10;Description automatically generated">
            <a:extLst>
              <a:ext uri="{FF2B5EF4-FFF2-40B4-BE49-F238E27FC236}">
                <a16:creationId xmlns:a16="http://schemas.microsoft.com/office/drawing/2014/main" id="{735D241C-18C5-5F52-4E64-343941D96EDC}"/>
              </a:ext>
            </a:extLst>
          </p:cNvPr>
          <p:cNvPicPr>
            <a:picLocks noGrp="1" noChangeAspect="1"/>
          </p:cNvPicPr>
          <p:nvPr>
            <p:ph idx="1"/>
          </p:nvPr>
        </p:nvPicPr>
        <p:blipFill>
          <a:blip r:embed="rId2"/>
          <a:stretch>
            <a:fillRect/>
          </a:stretch>
        </p:blipFill>
        <p:spPr>
          <a:xfrm>
            <a:off x="1280" y="925973"/>
            <a:ext cx="12179581" cy="5931213"/>
          </a:xfrm>
        </p:spPr>
      </p:pic>
      <p:sp>
        <p:nvSpPr>
          <p:cNvPr id="3" name="Slide Number Placeholder 2">
            <a:extLst>
              <a:ext uri="{FF2B5EF4-FFF2-40B4-BE49-F238E27FC236}">
                <a16:creationId xmlns:a16="http://schemas.microsoft.com/office/drawing/2014/main" id="{E5405EDC-B03F-5849-57DC-9CD55F98694C}"/>
              </a:ext>
            </a:extLst>
          </p:cNvPr>
          <p:cNvSpPr>
            <a:spLocks noGrp="1"/>
          </p:cNvSpPr>
          <p:nvPr>
            <p:ph type="sldNum" sz="quarter" idx="12"/>
          </p:nvPr>
        </p:nvSpPr>
        <p:spPr/>
        <p:txBody>
          <a:bodyPr/>
          <a:lstStyle/>
          <a:p>
            <a:fld id="{4FAB73BC-B049-4115-A692-8D63A059BFB8}" type="slidenum">
              <a:rPr lang="en-US" dirty="0"/>
              <a:t>29</a:t>
            </a:fld>
            <a:endParaRPr lang="en-US"/>
          </a:p>
        </p:txBody>
      </p:sp>
    </p:spTree>
    <p:extLst>
      <p:ext uri="{BB962C8B-B14F-4D97-AF65-F5344CB8AC3E}">
        <p14:creationId xmlns:p14="http://schemas.microsoft.com/office/powerpoint/2010/main" val="105359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4D55-7A97-D4A9-0148-9E834FB1AA17}"/>
              </a:ext>
            </a:extLst>
          </p:cNvPr>
          <p:cNvSpPr>
            <a:spLocks noGrp="1"/>
          </p:cNvSpPr>
          <p:nvPr>
            <p:ph type="title"/>
          </p:nvPr>
        </p:nvSpPr>
        <p:spPr/>
        <p:txBody>
          <a:bodyPr/>
          <a:lstStyle/>
          <a:p>
            <a:r>
              <a:rPr lang="en-US"/>
              <a:t>Problem Statement</a:t>
            </a:r>
          </a:p>
        </p:txBody>
      </p:sp>
      <p:sp>
        <p:nvSpPr>
          <p:cNvPr id="3" name="Content Placeholder 2">
            <a:extLst>
              <a:ext uri="{FF2B5EF4-FFF2-40B4-BE49-F238E27FC236}">
                <a16:creationId xmlns:a16="http://schemas.microsoft.com/office/drawing/2014/main" id="{D2C8D383-3233-50D5-5416-5A77141D0600}"/>
              </a:ext>
            </a:extLst>
          </p:cNvPr>
          <p:cNvSpPr>
            <a:spLocks noGrp="1"/>
          </p:cNvSpPr>
          <p:nvPr>
            <p:ph idx="1"/>
          </p:nvPr>
        </p:nvSpPr>
        <p:spPr>
          <a:xfrm>
            <a:off x="1261872" y="1828800"/>
            <a:ext cx="7101243" cy="4351337"/>
          </a:xfrm>
        </p:spPr>
        <p:txBody>
          <a:bodyPr vert="horz" lIns="91440" tIns="45720" rIns="91440" bIns="45720" rtlCol="0" anchor="t">
            <a:normAutofit/>
          </a:bodyPr>
          <a:lstStyle/>
          <a:p>
            <a:r>
              <a:rPr lang="en-US"/>
              <a:t>There exists a market gap in lightweight EV motor controllers</a:t>
            </a:r>
          </a:p>
          <a:p>
            <a:pPr lvl="1">
              <a:buFont typeface="Wingdings 2" pitchFamily="34" charset="0"/>
              <a:buChar char=""/>
            </a:pPr>
            <a:r>
              <a:rPr lang="en-US">
                <a:solidFill>
                  <a:srgbClr val="262626"/>
                </a:solidFill>
              </a:rPr>
              <a:t>Used in collegiate solar cars and electric bikes</a:t>
            </a:r>
            <a:endParaRPr lang="en-US"/>
          </a:p>
          <a:p>
            <a:r>
              <a:rPr lang="en-US"/>
              <a:t>These unique applications have unique specs</a:t>
            </a:r>
          </a:p>
          <a:p>
            <a:pPr lvl="1">
              <a:buFont typeface="Wingdings 2" pitchFamily="34" charset="0"/>
              <a:buChar char=""/>
            </a:pPr>
            <a:r>
              <a:rPr lang="en-US">
                <a:solidFill>
                  <a:srgbClr val="262626"/>
                </a:solidFill>
              </a:rPr>
              <a:t>Low RPM (0-1000)</a:t>
            </a:r>
            <a:endParaRPr lang="en-US"/>
          </a:p>
          <a:p>
            <a:pPr lvl="1">
              <a:buFont typeface="Wingdings 2" pitchFamily="34" charset="0"/>
              <a:buChar char=""/>
            </a:pPr>
            <a:r>
              <a:rPr lang="en-US">
                <a:solidFill>
                  <a:srgbClr val="262626"/>
                </a:solidFill>
              </a:rPr>
              <a:t>High Torque (Direct Drive)</a:t>
            </a:r>
            <a:endParaRPr lang="en-US"/>
          </a:p>
          <a:p>
            <a:pPr lvl="1">
              <a:buFont typeface="Wingdings 2" pitchFamily="34" charset="0"/>
              <a:buChar char=""/>
            </a:pPr>
            <a:r>
              <a:rPr lang="en-US">
                <a:solidFill>
                  <a:srgbClr val="262626"/>
                </a:solidFill>
              </a:rPr>
              <a:t>High/Medium Voltage (48-135V)</a:t>
            </a:r>
            <a:endParaRPr lang="en-US"/>
          </a:p>
          <a:p>
            <a:pPr lvl="1">
              <a:buFont typeface="Wingdings 2" pitchFamily="34" charset="0"/>
              <a:buChar char=""/>
            </a:pPr>
            <a:r>
              <a:rPr lang="en-US">
                <a:solidFill>
                  <a:srgbClr val="262626"/>
                </a:solidFill>
              </a:rPr>
              <a:t>Medium Power (Peak ~7.5KW)</a:t>
            </a:r>
            <a:endParaRPr lang="en-US"/>
          </a:p>
          <a:p>
            <a:r>
              <a:rPr lang="en-US"/>
              <a:t>Problem: Existing controllers </a:t>
            </a:r>
          </a:p>
          <a:p>
            <a:pPr lvl="1">
              <a:buFont typeface="Wingdings 2" pitchFamily="34" charset="0"/>
              <a:buChar char=""/>
            </a:pPr>
            <a:r>
              <a:rPr lang="en-US">
                <a:solidFill>
                  <a:srgbClr val="262626"/>
                </a:solidFill>
              </a:rPr>
              <a:t>Are very expensive (~$7k each)</a:t>
            </a:r>
            <a:endParaRPr lang="en-US"/>
          </a:p>
          <a:p>
            <a:pPr lvl="1">
              <a:buFont typeface="Wingdings 2" pitchFamily="34" charset="0"/>
              <a:buChar char=""/>
            </a:pPr>
            <a:r>
              <a:rPr lang="en-US">
                <a:solidFill>
                  <a:srgbClr val="262626"/>
                </a:solidFill>
              </a:rPr>
              <a:t>Black boxes to those who use them</a:t>
            </a:r>
            <a:endParaRPr lang="en-US"/>
          </a:p>
          <a:p>
            <a:pPr lvl="1">
              <a:buFont typeface="Wingdings 2" pitchFamily="34" charset="0"/>
              <a:buChar char=""/>
            </a:pPr>
            <a:r>
              <a:rPr lang="en-US">
                <a:solidFill>
                  <a:srgbClr val="262626"/>
                </a:solidFill>
              </a:rPr>
              <a:t>Notorious for having issues.</a:t>
            </a:r>
            <a:endParaRPr lang="en-US"/>
          </a:p>
          <a:p>
            <a:endParaRPr lang="en-US"/>
          </a:p>
        </p:txBody>
      </p:sp>
      <p:pic>
        <p:nvPicPr>
          <p:cNvPr id="7" name="Picture 6" descr="Photo">
            <a:extLst>
              <a:ext uri="{FF2B5EF4-FFF2-40B4-BE49-F238E27FC236}">
                <a16:creationId xmlns:a16="http://schemas.microsoft.com/office/drawing/2014/main" id="{9C8BB5F7-7C16-8440-619A-0A1E4823EF43}"/>
              </a:ext>
            </a:extLst>
          </p:cNvPr>
          <p:cNvPicPr>
            <a:picLocks noChangeAspect="1"/>
          </p:cNvPicPr>
          <p:nvPr/>
        </p:nvPicPr>
        <p:blipFill>
          <a:blip r:embed="rId3"/>
          <a:srcRect l="10153" t="17544" r="10973" b="12281"/>
          <a:stretch/>
        </p:blipFill>
        <p:spPr>
          <a:xfrm>
            <a:off x="6468907" y="3819525"/>
            <a:ext cx="4574611" cy="2505847"/>
          </a:xfrm>
          <a:prstGeom prst="rect">
            <a:avLst/>
          </a:prstGeom>
        </p:spPr>
      </p:pic>
      <p:sp>
        <p:nvSpPr>
          <p:cNvPr id="4" name="Slide Number Placeholder 3">
            <a:extLst>
              <a:ext uri="{FF2B5EF4-FFF2-40B4-BE49-F238E27FC236}">
                <a16:creationId xmlns:a16="http://schemas.microsoft.com/office/drawing/2014/main" id="{FC475887-7AAA-5DD9-9EC3-4F7F2B10E63E}"/>
              </a:ext>
            </a:extLst>
          </p:cNvPr>
          <p:cNvSpPr>
            <a:spLocks noGrp="1"/>
          </p:cNvSpPr>
          <p:nvPr>
            <p:ph type="sldNum" sz="quarter" idx="12"/>
          </p:nvPr>
        </p:nvSpPr>
        <p:spPr/>
        <p:txBody>
          <a:bodyPr/>
          <a:lstStyle/>
          <a:p>
            <a:fld id="{4FAB73BC-B049-4115-A692-8D63A059BFB8}" type="slidenum">
              <a:rPr lang="en-US" dirty="0"/>
              <a:t>3</a:t>
            </a:fld>
            <a:endParaRPr lang="en-US"/>
          </a:p>
        </p:txBody>
      </p:sp>
      <p:pic>
        <p:nvPicPr>
          <p:cNvPr id="6" name="Picture 5" descr="Shop eBikeling's Waterproof 48V 1200W 20&quot; Direct-Drive Rear Hub Motor Wheel">
            <a:extLst>
              <a:ext uri="{FF2B5EF4-FFF2-40B4-BE49-F238E27FC236}">
                <a16:creationId xmlns:a16="http://schemas.microsoft.com/office/drawing/2014/main" id="{55E30F12-7CEF-401E-7AA2-21C0F2D4DA7C}"/>
              </a:ext>
            </a:extLst>
          </p:cNvPr>
          <p:cNvPicPr>
            <a:picLocks noChangeAspect="1"/>
          </p:cNvPicPr>
          <p:nvPr/>
        </p:nvPicPr>
        <p:blipFill>
          <a:blip r:embed="rId4"/>
          <a:srcRect l="18299" t="12883" r="10515" b="8876"/>
          <a:stretch/>
        </p:blipFill>
        <p:spPr>
          <a:xfrm>
            <a:off x="8645479" y="769182"/>
            <a:ext cx="2395740" cy="2657781"/>
          </a:xfrm>
          <a:prstGeom prst="rect">
            <a:avLst/>
          </a:prstGeom>
        </p:spPr>
      </p:pic>
      <p:sp>
        <p:nvSpPr>
          <p:cNvPr id="8" name="TextBox 7">
            <a:extLst>
              <a:ext uri="{FF2B5EF4-FFF2-40B4-BE49-F238E27FC236}">
                <a16:creationId xmlns:a16="http://schemas.microsoft.com/office/drawing/2014/main" id="{33712CC8-C35D-29C3-2829-EE6A88D51B97}"/>
              </a:ext>
            </a:extLst>
          </p:cNvPr>
          <p:cNvSpPr txBox="1"/>
          <p:nvPr/>
        </p:nvSpPr>
        <p:spPr>
          <a:xfrm>
            <a:off x="8318665" y="3360697"/>
            <a:ext cx="30552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Electric bike in-hub motor</a:t>
            </a:r>
          </a:p>
          <a:p>
            <a:pPr algn="ctr"/>
            <a:r>
              <a:rPr lang="en-US" sz="1200"/>
              <a:t>ebikeling.com</a:t>
            </a:r>
            <a:endParaRPr lang="en-US"/>
          </a:p>
        </p:txBody>
      </p:sp>
      <p:sp>
        <p:nvSpPr>
          <p:cNvPr id="10" name="TextBox 9">
            <a:extLst>
              <a:ext uri="{FF2B5EF4-FFF2-40B4-BE49-F238E27FC236}">
                <a16:creationId xmlns:a16="http://schemas.microsoft.com/office/drawing/2014/main" id="{243A8B7E-21BA-DF6D-7871-005DA79CACC5}"/>
              </a:ext>
            </a:extLst>
          </p:cNvPr>
          <p:cNvSpPr txBox="1"/>
          <p:nvPr/>
        </p:nvSpPr>
        <p:spPr>
          <a:xfrm>
            <a:off x="7394619" y="6332112"/>
            <a:ext cx="27260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PRISUM's solar car, P15 Eliana</a:t>
            </a:r>
          </a:p>
          <a:p>
            <a:pPr algn="ctr"/>
            <a:r>
              <a:rPr lang="en-US" sz="1200"/>
              <a:t>PRISUM Media Archive</a:t>
            </a:r>
          </a:p>
        </p:txBody>
      </p:sp>
    </p:spTree>
    <p:extLst>
      <p:ext uri="{BB962C8B-B14F-4D97-AF65-F5344CB8AC3E}">
        <p14:creationId xmlns:p14="http://schemas.microsoft.com/office/powerpoint/2010/main" val="2823000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DFD9-9994-2882-68C4-0F800EB8D791}"/>
              </a:ext>
            </a:extLst>
          </p:cNvPr>
          <p:cNvSpPr>
            <a:spLocks noGrp="1"/>
          </p:cNvSpPr>
          <p:nvPr>
            <p:ph type="title"/>
          </p:nvPr>
        </p:nvSpPr>
        <p:spPr/>
        <p:txBody>
          <a:bodyPr/>
          <a:lstStyle/>
          <a:p>
            <a:r>
              <a:rPr lang="en-US"/>
              <a:t>Simulation waveform</a:t>
            </a:r>
          </a:p>
        </p:txBody>
      </p:sp>
      <p:pic>
        <p:nvPicPr>
          <p:cNvPr id="4" name="Content Placeholder 3" descr="A screenshot of a computer screen&#10;&#10;Description automatically generated">
            <a:extLst>
              <a:ext uri="{FF2B5EF4-FFF2-40B4-BE49-F238E27FC236}">
                <a16:creationId xmlns:a16="http://schemas.microsoft.com/office/drawing/2014/main" id="{E6494455-FC23-9E7E-3942-61C28C435381}"/>
              </a:ext>
            </a:extLst>
          </p:cNvPr>
          <p:cNvPicPr>
            <a:picLocks noGrp="1" noChangeAspect="1"/>
          </p:cNvPicPr>
          <p:nvPr>
            <p:ph idx="1"/>
          </p:nvPr>
        </p:nvPicPr>
        <p:blipFill>
          <a:blip r:embed="rId2"/>
          <a:stretch>
            <a:fillRect/>
          </a:stretch>
        </p:blipFill>
        <p:spPr>
          <a:xfrm>
            <a:off x="-191" y="2948"/>
            <a:ext cx="14818360" cy="6860039"/>
          </a:xfrm>
        </p:spPr>
      </p:pic>
      <p:sp>
        <p:nvSpPr>
          <p:cNvPr id="3" name="Slide Number Placeholder 2">
            <a:extLst>
              <a:ext uri="{FF2B5EF4-FFF2-40B4-BE49-F238E27FC236}">
                <a16:creationId xmlns:a16="http://schemas.microsoft.com/office/drawing/2014/main" id="{456455F2-BF18-DB4A-223E-E90A32A234EC}"/>
              </a:ext>
            </a:extLst>
          </p:cNvPr>
          <p:cNvSpPr>
            <a:spLocks noGrp="1"/>
          </p:cNvSpPr>
          <p:nvPr>
            <p:ph type="sldNum" sz="quarter" idx="12"/>
          </p:nvPr>
        </p:nvSpPr>
        <p:spPr/>
        <p:txBody>
          <a:bodyPr/>
          <a:lstStyle/>
          <a:p>
            <a:fld id="{4FAB73BC-B049-4115-A692-8D63A059BFB8}" type="slidenum">
              <a:rPr lang="en-US" dirty="0"/>
              <a:t>30</a:t>
            </a:fld>
            <a:endParaRPr lang="en-US"/>
          </a:p>
        </p:txBody>
      </p:sp>
    </p:spTree>
    <p:extLst>
      <p:ext uri="{BB962C8B-B14F-4D97-AF65-F5344CB8AC3E}">
        <p14:creationId xmlns:p14="http://schemas.microsoft.com/office/powerpoint/2010/main" val="152292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8D23-142E-BDE3-D502-9C43CAD059ED}"/>
              </a:ext>
            </a:extLst>
          </p:cNvPr>
          <p:cNvSpPr>
            <a:spLocks noGrp="1"/>
          </p:cNvSpPr>
          <p:nvPr>
            <p:ph type="title"/>
          </p:nvPr>
        </p:nvSpPr>
        <p:spPr/>
        <p:txBody>
          <a:bodyPr/>
          <a:lstStyle/>
          <a:p>
            <a:r>
              <a:rPr lang="en-US">
                <a:solidFill>
                  <a:srgbClr val="000000"/>
                </a:solidFill>
                <a:cs typeface="Calibri"/>
              </a:rPr>
              <a:t>SAM</a:t>
            </a:r>
            <a:r>
              <a:rPr lang="en-US">
                <a:cs typeface="Calibri"/>
              </a:rPr>
              <a:t> C21 J18 Pinout</a:t>
            </a:r>
            <a:endParaRPr lang="en-US"/>
          </a:p>
        </p:txBody>
      </p:sp>
      <p:pic>
        <p:nvPicPr>
          <p:cNvPr id="3" name="Picture 2" descr="A screenshot of a computer&#10;&#10;Description automatically generated">
            <a:extLst>
              <a:ext uri="{FF2B5EF4-FFF2-40B4-BE49-F238E27FC236}">
                <a16:creationId xmlns:a16="http://schemas.microsoft.com/office/drawing/2014/main" id="{C932DD46-844A-D09E-F921-3800A99FF8C3}"/>
              </a:ext>
            </a:extLst>
          </p:cNvPr>
          <p:cNvPicPr>
            <a:picLocks noChangeAspect="1"/>
          </p:cNvPicPr>
          <p:nvPr/>
        </p:nvPicPr>
        <p:blipFill>
          <a:blip r:embed="rId2"/>
          <a:stretch>
            <a:fillRect/>
          </a:stretch>
        </p:blipFill>
        <p:spPr>
          <a:xfrm>
            <a:off x="1429971" y="1918820"/>
            <a:ext cx="5262456" cy="4402792"/>
          </a:xfrm>
          <a:prstGeom prst="rect">
            <a:avLst/>
          </a:prstGeom>
        </p:spPr>
      </p:pic>
      <p:sp>
        <p:nvSpPr>
          <p:cNvPr id="4" name="Slide Number Placeholder 3">
            <a:extLst>
              <a:ext uri="{FF2B5EF4-FFF2-40B4-BE49-F238E27FC236}">
                <a16:creationId xmlns:a16="http://schemas.microsoft.com/office/drawing/2014/main" id="{E0965722-F9AC-BCD3-58B6-EA445B660FFD}"/>
              </a:ext>
            </a:extLst>
          </p:cNvPr>
          <p:cNvSpPr>
            <a:spLocks noGrp="1"/>
          </p:cNvSpPr>
          <p:nvPr>
            <p:ph type="sldNum" sz="quarter" idx="12"/>
          </p:nvPr>
        </p:nvSpPr>
        <p:spPr/>
        <p:txBody>
          <a:bodyPr/>
          <a:lstStyle/>
          <a:p>
            <a:fld id="{4FAB73BC-B049-4115-A692-8D63A059BFB8}" type="slidenum">
              <a:rPr lang="en-US" dirty="0"/>
              <a:t>31</a:t>
            </a:fld>
            <a:endParaRPr lang="en-US"/>
          </a:p>
        </p:txBody>
      </p:sp>
      <p:pic>
        <p:nvPicPr>
          <p:cNvPr id="5" name="Picture 4" descr="A screenshot of a computer code&#10;&#10;AI-generated content may be incorrect.">
            <a:extLst>
              <a:ext uri="{FF2B5EF4-FFF2-40B4-BE49-F238E27FC236}">
                <a16:creationId xmlns:a16="http://schemas.microsoft.com/office/drawing/2014/main" id="{757B10D2-98C2-E011-2D5C-E29F18159F1B}"/>
              </a:ext>
            </a:extLst>
          </p:cNvPr>
          <p:cNvPicPr>
            <a:picLocks noChangeAspect="1"/>
          </p:cNvPicPr>
          <p:nvPr/>
        </p:nvPicPr>
        <p:blipFill>
          <a:blip r:embed="rId3"/>
          <a:stretch>
            <a:fillRect/>
          </a:stretch>
        </p:blipFill>
        <p:spPr>
          <a:xfrm>
            <a:off x="7982625" y="323850"/>
            <a:ext cx="2027475" cy="6210300"/>
          </a:xfrm>
          <a:prstGeom prst="rect">
            <a:avLst/>
          </a:prstGeom>
        </p:spPr>
      </p:pic>
    </p:spTree>
    <p:extLst>
      <p:ext uri="{BB962C8B-B14F-4D97-AF65-F5344CB8AC3E}">
        <p14:creationId xmlns:p14="http://schemas.microsoft.com/office/powerpoint/2010/main" val="228473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4DBF065-6901-C58F-FF35-7BED1F7224F4}"/>
              </a:ext>
            </a:extLst>
          </p:cNvPr>
          <p:cNvSpPr>
            <a:spLocks noGrp="1"/>
          </p:cNvSpPr>
          <p:nvPr>
            <p:ph type="sldNum" sz="quarter" idx="12"/>
          </p:nvPr>
        </p:nvSpPr>
        <p:spPr/>
        <p:txBody>
          <a:bodyPr/>
          <a:lstStyle/>
          <a:p>
            <a:fld id="{4FAB73BC-B049-4115-A692-8D63A059BFB8}" type="slidenum">
              <a:rPr lang="en-US" dirty="0"/>
              <a:t>32</a:t>
            </a:fld>
            <a:endParaRPr lang="en-US"/>
          </a:p>
        </p:txBody>
      </p:sp>
      <p:sp>
        <p:nvSpPr>
          <p:cNvPr id="3" name="Content Placeholder 2">
            <a:extLst>
              <a:ext uri="{FF2B5EF4-FFF2-40B4-BE49-F238E27FC236}">
                <a16:creationId xmlns:a16="http://schemas.microsoft.com/office/drawing/2014/main" id="{E5CD4473-EF6F-4743-481F-A2DF3B5A95BB}"/>
              </a:ext>
            </a:extLst>
          </p:cNvPr>
          <p:cNvSpPr>
            <a:spLocks noGrp="1"/>
          </p:cNvSpPr>
          <p:nvPr>
            <p:ph idx="1"/>
          </p:nvPr>
        </p:nvSpPr>
        <p:spPr/>
        <p:txBody>
          <a:bodyPr/>
          <a:lstStyle/>
          <a:p>
            <a:endParaRPr lang="en-US"/>
          </a:p>
        </p:txBody>
      </p:sp>
      <p:pic>
        <p:nvPicPr>
          <p:cNvPr id="5" name="Picture 4" descr="A diagram of a computer&#10;&#10;AI-generated content may be incorrect.">
            <a:extLst>
              <a:ext uri="{FF2B5EF4-FFF2-40B4-BE49-F238E27FC236}">
                <a16:creationId xmlns:a16="http://schemas.microsoft.com/office/drawing/2014/main" id="{D374259F-1C8F-2EE9-2E62-66D3D6B58B1A}"/>
              </a:ext>
            </a:extLst>
          </p:cNvPr>
          <p:cNvPicPr>
            <a:picLocks noChangeAspect="1"/>
          </p:cNvPicPr>
          <p:nvPr/>
        </p:nvPicPr>
        <p:blipFill>
          <a:blip r:embed="rId2"/>
          <a:stretch>
            <a:fillRect/>
          </a:stretch>
        </p:blipFill>
        <p:spPr>
          <a:xfrm>
            <a:off x="-4069" y="511"/>
            <a:ext cx="9695290" cy="6857062"/>
          </a:xfrm>
          <a:prstGeom prst="rect">
            <a:avLst/>
          </a:prstGeom>
        </p:spPr>
      </p:pic>
    </p:spTree>
    <p:extLst>
      <p:ext uri="{BB962C8B-B14F-4D97-AF65-F5344CB8AC3E}">
        <p14:creationId xmlns:p14="http://schemas.microsoft.com/office/powerpoint/2010/main" val="2136283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47A3D2-E3AE-73C1-0375-9616FE29C15A}"/>
              </a:ext>
            </a:extLst>
          </p:cNvPr>
          <p:cNvSpPr>
            <a:spLocks noGrp="1"/>
          </p:cNvSpPr>
          <p:nvPr>
            <p:ph type="sldNum" sz="quarter" idx="12"/>
          </p:nvPr>
        </p:nvSpPr>
        <p:spPr/>
        <p:txBody>
          <a:bodyPr/>
          <a:lstStyle/>
          <a:p>
            <a:fld id="{4FAB73BC-B049-4115-A692-8D63A059BFB8}" type="slidenum">
              <a:rPr lang="en-US" dirty="0"/>
              <a:t>33</a:t>
            </a:fld>
            <a:endParaRPr lang="en-US"/>
          </a:p>
        </p:txBody>
      </p:sp>
      <p:pic>
        <p:nvPicPr>
          <p:cNvPr id="5" name="Picture 4" descr="A diagram of a computer&#10;&#10;AI-generated content may be incorrect.">
            <a:extLst>
              <a:ext uri="{FF2B5EF4-FFF2-40B4-BE49-F238E27FC236}">
                <a16:creationId xmlns:a16="http://schemas.microsoft.com/office/drawing/2014/main" id="{62AA5D6D-CE0C-094D-2903-763B325DE31F}"/>
              </a:ext>
            </a:extLst>
          </p:cNvPr>
          <p:cNvPicPr>
            <a:picLocks noChangeAspect="1"/>
          </p:cNvPicPr>
          <p:nvPr/>
        </p:nvPicPr>
        <p:blipFill>
          <a:blip r:embed="rId2"/>
          <a:stretch>
            <a:fillRect/>
          </a:stretch>
        </p:blipFill>
        <p:spPr>
          <a:xfrm>
            <a:off x="-79" y="3169"/>
            <a:ext cx="9900302" cy="6851614"/>
          </a:xfrm>
          <a:prstGeom prst="rect">
            <a:avLst/>
          </a:prstGeom>
        </p:spPr>
      </p:pic>
      <p:pic>
        <p:nvPicPr>
          <p:cNvPr id="7" name="Picture 6" descr="A diagram of a circuit&#10;&#10;AI-generated content may be incorrect.">
            <a:extLst>
              <a:ext uri="{FF2B5EF4-FFF2-40B4-BE49-F238E27FC236}">
                <a16:creationId xmlns:a16="http://schemas.microsoft.com/office/drawing/2014/main" id="{694F3A29-C1B7-93A2-BA9D-C4A912BE015A}"/>
              </a:ext>
            </a:extLst>
          </p:cNvPr>
          <p:cNvPicPr>
            <a:picLocks noChangeAspect="1"/>
          </p:cNvPicPr>
          <p:nvPr/>
        </p:nvPicPr>
        <p:blipFill>
          <a:blip r:embed="rId3"/>
          <a:stretch>
            <a:fillRect/>
          </a:stretch>
        </p:blipFill>
        <p:spPr>
          <a:xfrm>
            <a:off x="5654483" y="5254083"/>
            <a:ext cx="6632884" cy="1605775"/>
          </a:xfrm>
          <a:prstGeom prst="rect">
            <a:avLst/>
          </a:prstGeom>
        </p:spPr>
      </p:pic>
    </p:spTree>
    <p:extLst>
      <p:ext uri="{BB962C8B-B14F-4D97-AF65-F5344CB8AC3E}">
        <p14:creationId xmlns:p14="http://schemas.microsoft.com/office/powerpoint/2010/main" val="285831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77E12E-26A2-3515-562C-822C98413BF7}"/>
              </a:ext>
            </a:extLst>
          </p:cNvPr>
          <p:cNvSpPr>
            <a:spLocks noGrp="1"/>
          </p:cNvSpPr>
          <p:nvPr>
            <p:ph type="sldNum" sz="quarter" idx="12"/>
          </p:nvPr>
        </p:nvSpPr>
        <p:spPr/>
        <p:txBody>
          <a:bodyPr/>
          <a:lstStyle/>
          <a:p>
            <a:fld id="{4FAB73BC-B049-4115-A692-8D63A059BFB8}" type="slidenum">
              <a:rPr lang="en-US" dirty="0"/>
              <a:t>34</a:t>
            </a:fld>
            <a:endParaRPr lang="en-US"/>
          </a:p>
        </p:txBody>
      </p:sp>
      <p:pic>
        <p:nvPicPr>
          <p:cNvPr id="6" name="Picture 5" descr="A computer diagram of a circuit board&#10;&#10;AI-generated content may be incorrect.">
            <a:extLst>
              <a:ext uri="{FF2B5EF4-FFF2-40B4-BE49-F238E27FC236}">
                <a16:creationId xmlns:a16="http://schemas.microsoft.com/office/drawing/2014/main" id="{B6521877-1589-BDEA-FEF6-1E0AE0504599}"/>
              </a:ext>
            </a:extLst>
          </p:cNvPr>
          <p:cNvPicPr>
            <a:picLocks noChangeAspect="1"/>
          </p:cNvPicPr>
          <p:nvPr/>
        </p:nvPicPr>
        <p:blipFill>
          <a:blip r:embed="rId2"/>
          <a:stretch>
            <a:fillRect/>
          </a:stretch>
        </p:blipFill>
        <p:spPr>
          <a:xfrm>
            <a:off x="-2043" y="-2630"/>
            <a:ext cx="10170455" cy="686326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770E61FD-CB26-3C6B-7281-F0B6F943F420}"/>
              </a:ext>
            </a:extLst>
          </p:cNvPr>
          <p:cNvPicPr>
            <a:picLocks noChangeAspect="1"/>
          </p:cNvPicPr>
          <p:nvPr/>
        </p:nvPicPr>
        <p:blipFill>
          <a:blip r:embed="rId3"/>
          <a:stretch>
            <a:fillRect/>
          </a:stretch>
        </p:blipFill>
        <p:spPr>
          <a:xfrm>
            <a:off x="7459889" y="4172269"/>
            <a:ext cx="4473875" cy="2858579"/>
          </a:xfrm>
          <a:prstGeom prst="rect">
            <a:avLst/>
          </a:prstGeom>
        </p:spPr>
      </p:pic>
    </p:spTree>
    <p:extLst>
      <p:ext uri="{BB962C8B-B14F-4D97-AF65-F5344CB8AC3E}">
        <p14:creationId xmlns:p14="http://schemas.microsoft.com/office/powerpoint/2010/main" val="171426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6B6FFD-D650-9467-5C60-DF5AE82C5AFF}"/>
              </a:ext>
            </a:extLst>
          </p:cNvPr>
          <p:cNvSpPr>
            <a:spLocks noGrp="1"/>
          </p:cNvSpPr>
          <p:nvPr>
            <p:ph type="sldNum" sz="quarter" idx="12"/>
          </p:nvPr>
        </p:nvSpPr>
        <p:spPr/>
        <p:txBody>
          <a:bodyPr/>
          <a:lstStyle/>
          <a:p>
            <a:fld id="{4FAB73BC-B049-4115-A692-8D63A059BFB8}" type="slidenum">
              <a:rPr lang="en-US" dirty="0"/>
              <a:t>35</a:t>
            </a:fld>
            <a:endParaRPr lang="en-US"/>
          </a:p>
        </p:txBody>
      </p:sp>
      <p:pic>
        <p:nvPicPr>
          <p:cNvPr id="6" name="Content Placeholder 6" descr="A green circuit board with white and yellow circles and black dots&#10;&#10;AI-generated content may be incorrect.">
            <a:extLst>
              <a:ext uri="{FF2B5EF4-FFF2-40B4-BE49-F238E27FC236}">
                <a16:creationId xmlns:a16="http://schemas.microsoft.com/office/drawing/2014/main" id="{D22B97AF-E81A-BA60-9F46-50EC3FF7D253}"/>
              </a:ext>
            </a:extLst>
          </p:cNvPr>
          <p:cNvPicPr>
            <a:picLocks noGrp="1" noChangeAspect="1"/>
          </p:cNvPicPr>
          <p:nvPr>
            <p:ph idx="1"/>
          </p:nvPr>
        </p:nvPicPr>
        <p:blipFill>
          <a:blip r:embed="rId2"/>
          <a:stretch>
            <a:fillRect/>
          </a:stretch>
        </p:blipFill>
        <p:spPr>
          <a:xfrm>
            <a:off x="4571" y="-1356"/>
            <a:ext cx="12189539" cy="6177969"/>
          </a:xfrm>
        </p:spPr>
      </p:pic>
    </p:spTree>
    <p:extLst>
      <p:ext uri="{BB962C8B-B14F-4D97-AF65-F5344CB8AC3E}">
        <p14:creationId xmlns:p14="http://schemas.microsoft.com/office/powerpoint/2010/main" val="316907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64DF-7A55-A235-4233-90A0151760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A094AC-864F-4B15-EC46-FFABED975633}"/>
              </a:ext>
            </a:extLst>
          </p:cNvPr>
          <p:cNvSpPr>
            <a:spLocks noGrp="1"/>
          </p:cNvSpPr>
          <p:nvPr>
            <p:ph type="sldNum" sz="quarter" idx="12"/>
          </p:nvPr>
        </p:nvSpPr>
        <p:spPr/>
        <p:txBody>
          <a:bodyPr/>
          <a:lstStyle/>
          <a:p>
            <a:fld id="{4FAB73BC-B049-4115-A692-8D63A059BFB8}" type="slidenum">
              <a:rPr lang="en-US" dirty="0"/>
              <a:t>36</a:t>
            </a:fld>
            <a:endParaRPr lang="en-US"/>
          </a:p>
        </p:txBody>
      </p:sp>
      <p:pic>
        <p:nvPicPr>
          <p:cNvPr id="8" name="Picture 7" descr="A screen shot of a video game&#10;&#10;AI-generated content may be incorrect.">
            <a:extLst>
              <a:ext uri="{FF2B5EF4-FFF2-40B4-BE49-F238E27FC236}">
                <a16:creationId xmlns:a16="http://schemas.microsoft.com/office/drawing/2014/main" id="{AAF9EF23-5F4D-1DA8-76AC-EFB785922F3A}"/>
              </a:ext>
            </a:extLst>
          </p:cNvPr>
          <p:cNvPicPr>
            <a:picLocks noChangeAspect="1"/>
          </p:cNvPicPr>
          <p:nvPr/>
        </p:nvPicPr>
        <p:blipFill>
          <a:blip r:embed="rId2"/>
          <a:srcRect l="2811" t="3115" r="2071" b="1274"/>
          <a:stretch/>
        </p:blipFill>
        <p:spPr>
          <a:xfrm>
            <a:off x="1394" y="297064"/>
            <a:ext cx="12187131" cy="5869850"/>
          </a:xfrm>
          <a:prstGeom prst="rect">
            <a:avLst/>
          </a:prstGeom>
        </p:spPr>
      </p:pic>
    </p:spTree>
    <p:extLst>
      <p:ext uri="{BB962C8B-B14F-4D97-AF65-F5344CB8AC3E}">
        <p14:creationId xmlns:p14="http://schemas.microsoft.com/office/powerpoint/2010/main" val="1471472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BC8C-1760-F949-E212-335C0785E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D4AB15-059E-3E5D-29C9-2B79C4289BE1}"/>
              </a:ext>
            </a:extLst>
          </p:cNvPr>
          <p:cNvSpPr>
            <a:spLocks noGrp="1"/>
          </p:cNvSpPr>
          <p:nvPr>
            <p:ph type="sldNum" sz="quarter" idx="12"/>
          </p:nvPr>
        </p:nvSpPr>
        <p:spPr/>
        <p:txBody>
          <a:bodyPr/>
          <a:lstStyle/>
          <a:p>
            <a:fld id="{4FAB73BC-B049-4115-A692-8D63A059BFB8}" type="slidenum">
              <a:rPr lang="en-US" dirty="0"/>
              <a:t>37</a:t>
            </a:fld>
            <a:endParaRPr lang="en-US"/>
          </a:p>
        </p:txBody>
      </p:sp>
      <p:pic>
        <p:nvPicPr>
          <p:cNvPr id="10" name="Picture 9" descr="A green circuit board with yellow lights and white dots&#10;&#10;AI-generated content may be incorrect.">
            <a:extLst>
              <a:ext uri="{FF2B5EF4-FFF2-40B4-BE49-F238E27FC236}">
                <a16:creationId xmlns:a16="http://schemas.microsoft.com/office/drawing/2014/main" id="{16AF9E56-81EB-70C8-25E7-7BB9E2C15AD3}"/>
              </a:ext>
            </a:extLst>
          </p:cNvPr>
          <p:cNvPicPr>
            <a:picLocks noChangeAspect="1"/>
          </p:cNvPicPr>
          <p:nvPr/>
        </p:nvPicPr>
        <p:blipFill>
          <a:blip r:embed="rId2"/>
          <a:stretch>
            <a:fillRect/>
          </a:stretch>
        </p:blipFill>
        <p:spPr>
          <a:xfrm>
            <a:off x="-3252" y="404961"/>
            <a:ext cx="12196415" cy="5447537"/>
          </a:xfrm>
          <a:prstGeom prst="rect">
            <a:avLst/>
          </a:prstGeom>
        </p:spPr>
      </p:pic>
    </p:spTree>
    <p:extLst>
      <p:ext uri="{BB962C8B-B14F-4D97-AF65-F5344CB8AC3E}">
        <p14:creationId xmlns:p14="http://schemas.microsoft.com/office/powerpoint/2010/main" val="1781749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B55BF-2E9A-05AF-AE89-EC2AAFF57D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E5E106-39AD-3014-ED02-C9CCF3982B8A}"/>
              </a:ext>
            </a:extLst>
          </p:cNvPr>
          <p:cNvSpPr>
            <a:spLocks noGrp="1"/>
          </p:cNvSpPr>
          <p:nvPr>
            <p:ph type="sldNum" sz="quarter" idx="12"/>
          </p:nvPr>
        </p:nvSpPr>
        <p:spPr/>
        <p:txBody>
          <a:bodyPr/>
          <a:lstStyle/>
          <a:p>
            <a:fld id="{4FAB73BC-B049-4115-A692-8D63A059BFB8}" type="slidenum">
              <a:rPr lang="en-US" dirty="0"/>
              <a:t>38</a:t>
            </a:fld>
            <a:endParaRPr lang="en-US"/>
          </a:p>
        </p:txBody>
      </p:sp>
      <p:pic>
        <p:nvPicPr>
          <p:cNvPr id="12" name="Picture 11" descr="A green circuit board with yellow dots and black squares&#10;&#10;AI-generated content may be incorrect.">
            <a:extLst>
              <a:ext uri="{FF2B5EF4-FFF2-40B4-BE49-F238E27FC236}">
                <a16:creationId xmlns:a16="http://schemas.microsoft.com/office/drawing/2014/main" id="{C4274D7B-9A17-6119-9000-D06D73EB2C9F}"/>
              </a:ext>
            </a:extLst>
          </p:cNvPr>
          <p:cNvPicPr>
            <a:picLocks noChangeAspect="1"/>
          </p:cNvPicPr>
          <p:nvPr/>
        </p:nvPicPr>
        <p:blipFill>
          <a:blip r:embed="rId2"/>
          <a:stretch>
            <a:fillRect/>
          </a:stretch>
        </p:blipFill>
        <p:spPr>
          <a:xfrm>
            <a:off x="11150" y="634741"/>
            <a:ext cx="12193860" cy="5331806"/>
          </a:xfrm>
          <a:prstGeom prst="rect">
            <a:avLst/>
          </a:prstGeom>
        </p:spPr>
      </p:pic>
    </p:spTree>
    <p:extLst>
      <p:ext uri="{BB962C8B-B14F-4D97-AF65-F5344CB8AC3E}">
        <p14:creationId xmlns:p14="http://schemas.microsoft.com/office/powerpoint/2010/main" val="3984383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795F-9BE5-D99E-67B4-C6A58DA86000}"/>
              </a:ext>
            </a:extLst>
          </p:cNvPr>
          <p:cNvSpPr>
            <a:spLocks noGrp="1"/>
          </p:cNvSpPr>
          <p:nvPr>
            <p:ph type="title"/>
          </p:nvPr>
        </p:nvSpPr>
        <p:spPr/>
        <p:txBody>
          <a:bodyPr/>
          <a:lstStyle/>
          <a:p>
            <a:r>
              <a:rPr lang="en-US"/>
              <a:t>Motor Reference Images</a:t>
            </a:r>
          </a:p>
        </p:txBody>
      </p:sp>
      <p:pic>
        <p:nvPicPr>
          <p:cNvPr id="4" name="Content Placeholder 3" descr="A hand holding a cable to a circular object&#10;&#10;Description automatically generated">
            <a:extLst>
              <a:ext uri="{FF2B5EF4-FFF2-40B4-BE49-F238E27FC236}">
                <a16:creationId xmlns:a16="http://schemas.microsoft.com/office/drawing/2014/main" id="{7762C2EE-7BD4-D305-1661-5EE349AA1599}"/>
              </a:ext>
            </a:extLst>
          </p:cNvPr>
          <p:cNvPicPr>
            <a:picLocks noGrp="1" noChangeAspect="1"/>
          </p:cNvPicPr>
          <p:nvPr>
            <p:ph idx="1"/>
          </p:nvPr>
        </p:nvPicPr>
        <p:blipFill>
          <a:blip r:embed="rId2"/>
          <a:stretch>
            <a:fillRect/>
          </a:stretch>
        </p:blipFill>
        <p:spPr>
          <a:xfrm>
            <a:off x="1390738" y="1710454"/>
            <a:ext cx="6498837" cy="4793165"/>
          </a:xfrm>
        </p:spPr>
      </p:pic>
      <p:sp>
        <p:nvSpPr>
          <p:cNvPr id="3" name="Slide Number Placeholder 2">
            <a:extLst>
              <a:ext uri="{FF2B5EF4-FFF2-40B4-BE49-F238E27FC236}">
                <a16:creationId xmlns:a16="http://schemas.microsoft.com/office/drawing/2014/main" id="{A9517128-F2B2-A812-A2D6-C66B14017DD5}"/>
              </a:ext>
            </a:extLst>
          </p:cNvPr>
          <p:cNvSpPr>
            <a:spLocks noGrp="1"/>
          </p:cNvSpPr>
          <p:nvPr>
            <p:ph type="sldNum" sz="quarter" idx="12"/>
          </p:nvPr>
        </p:nvSpPr>
        <p:spPr/>
        <p:txBody>
          <a:bodyPr/>
          <a:lstStyle/>
          <a:p>
            <a:fld id="{4FAB73BC-B049-4115-A692-8D63A059BFB8}" type="slidenum">
              <a:rPr lang="en-US" dirty="0"/>
              <a:t>39</a:t>
            </a:fld>
            <a:endParaRPr lang="en-US"/>
          </a:p>
        </p:txBody>
      </p:sp>
    </p:spTree>
    <p:extLst>
      <p:ext uri="{BB962C8B-B14F-4D97-AF65-F5344CB8AC3E}">
        <p14:creationId xmlns:p14="http://schemas.microsoft.com/office/powerpoint/2010/main" val="101533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496F-7140-B2B6-4B42-9EB64170CCA2}"/>
              </a:ext>
            </a:extLst>
          </p:cNvPr>
          <p:cNvSpPr>
            <a:spLocks noGrp="1"/>
          </p:cNvSpPr>
          <p:nvPr>
            <p:ph type="title"/>
          </p:nvPr>
        </p:nvSpPr>
        <p:spPr/>
        <p:txBody>
          <a:bodyPr/>
          <a:lstStyle/>
          <a:p>
            <a:r>
              <a:rPr lang="en-US"/>
              <a:t>Functional Requirements</a:t>
            </a:r>
          </a:p>
        </p:txBody>
      </p:sp>
      <p:sp>
        <p:nvSpPr>
          <p:cNvPr id="3" name="Content Placeholder 2">
            <a:extLst>
              <a:ext uri="{FF2B5EF4-FFF2-40B4-BE49-F238E27FC236}">
                <a16:creationId xmlns:a16="http://schemas.microsoft.com/office/drawing/2014/main" id="{1C4EC2E5-F646-6C5D-23F6-2855BF329A73}"/>
              </a:ext>
            </a:extLst>
          </p:cNvPr>
          <p:cNvSpPr>
            <a:spLocks noGrp="1"/>
          </p:cNvSpPr>
          <p:nvPr>
            <p:ph idx="1"/>
          </p:nvPr>
        </p:nvSpPr>
        <p:spPr/>
        <p:txBody>
          <a:bodyPr vert="horz" lIns="91440" tIns="45720" rIns="91440" bIns="45720" rtlCol="0" anchor="t">
            <a:normAutofit lnSpcReduction="10000"/>
          </a:bodyPr>
          <a:lstStyle/>
          <a:p>
            <a:pPr>
              <a:buFont typeface="Arial,Sans-Serif" pitchFamily="34" charset="0"/>
            </a:pPr>
            <a:r>
              <a:rPr lang="en-US"/>
              <a:t>Operational</a:t>
            </a:r>
          </a:p>
          <a:p>
            <a:pPr lvl="1"/>
            <a:r>
              <a:rPr lang="en-US"/>
              <a:t>Spin Motor in either direction</a:t>
            </a:r>
          </a:p>
          <a:p>
            <a:pPr lvl="1"/>
            <a:r>
              <a:rPr lang="en-US"/>
              <a:t>Current and/or speed controlled</a:t>
            </a:r>
          </a:p>
          <a:p>
            <a:r>
              <a:rPr lang="en-US"/>
              <a:t>Electrical</a:t>
            </a:r>
          </a:p>
          <a:p>
            <a:pPr lvl="1"/>
            <a:r>
              <a:rPr lang="en-US" spc="10">
                <a:solidFill>
                  <a:srgbClr val="000000"/>
                </a:solidFill>
              </a:rPr>
              <a:t>0-900rpm Electrical Rotation speed</a:t>
            </a:r>
          </a:p>
          <a:p>
            <a:pPr lvl="1"/>
            <a:r>
              <a:rPr lang="en-US" spc="10">
                <a:solidFill>
                  <a:srgbClr val="000000"/>
                </a:solidFill>
              </a:rPr>
              <a:t>48-135VDC Power Input</a:t>
            </a:r>
          </a:p>
          <a:p>
            <a:pPr lvl="1"/>
            <a:r>
              <a:rPr lang="en-US" spc="10">
                <a:solidFill>
                  <a:srgbClr val="000000"/>
                </a:solidFill>
              </a:rPr>
              <a:t>50A Bus Draw</a:t>
            </a:r>
            <a:endParaRPr lang="en-US">
              <a:solidFill>
                <a:srgbClr val="000000"/>
              </a:solidFill>
            </a:endParaRPr>
          </a:p>
          <a:p>
            <a:pPr lvl="1"/>
            <a:r>
              <a:rPr lang="en-US" spc="10">
                <a:solidFill>
                  <a:srgbClr val="000000"/>
                </a:solidFill>
              </a:rPr>
              <a:t>200A Peak Coil Current</a:t>
            </a:r>
            <a:endParaRPr lang="en-US">
              <a:solidFill>
                <a:srgbClr val="000000"/>
              </a:solidFill>
            </a:endParaRPr>
          </a:p>
          <a:p>
            <a:pPr lvl="2"/>
            <a:r>
              <a:rPr lang="en-US" spc="10">
                <a:solidFill>
                  <a:srgbClr val="000000"/>
                </a:solidFill>
              </a:rPr>
              <a:t>High Torque Output</a:t>
            </a:r>
            <a:endParaRPr lang="en-US">
              <a:solidFill>
                <a:srgbClr val="000000"/>
              </a:solidFill>
            </a:endParaRPr>
          </a:p>
          <a:p>
            <a:pPr>
              <a:buFont typeface="Arial" pitchFamily="18" charset="2"/>
              <a:buChar char="•"/>
            </a:pPr>
            <a:r>
              <a:rPr lang="en-US">
                <a:solidFill>
                  <a:srgbClr val="000000"/>
                </a:solidFill>
              </a:rPr>
              <a:t>Communication</a:t>
            </a:r>
          </a:p>
          <a:p>
            <a:pPr lvl="1"/>
            <a:r>
              <a:rPr lang="en-US" spc="10">
                <a:solidFill>
                  <a:srgbClr val="000000"/>
                </a:solidFill>
              </a:rPr>
              <a:t>CAN bus command/status IO</a:t>
            </a:r>
          </a:p>
          <a:p>
            <a:pPr lvl="2"/>
            <a:r>
              <a:rPr lang="en-US" spc="10">
                <a:solidFill>
                  <a:srgbClr val="000000"/>
                </a:solidFill>
              </a:rPr>
              <a:t>Used in large interconnected vehicles</a:t>
            </a:r>
          </a:p>
          <a:p>
            <a:pPr lvl="1"/>
            <a:r>
              <a:rPr lang="en-US" spc="10">
                <a:solidFill>
                  <a:srgbClr val="000000"/>
                </a:solidFill>
              </a:rPr>
              <a:t>GPIO interface</a:t>
            </a:r>
          </a:p>
          <a:p>
            <a:pPr lvl="2"/>
            <a:r>
              <a:rPr lang="en-US" spc="10">
                <a:solidFill>
                  <a:srgbClr val="000000"/>
                </a:solidFill>
              </a:rPr>
              <a:t>Simple Bare-bones operation</a:t>
            </a:r>
          </a:p>
          <a:p>
            <a:pPr>
              <a:buFont typeface="Arial" pitchFamily="18" charset="2"/>
              <a:buChar char="•"/>
            </a:pPr>
            <a:endParaRPr lang="en-US" spc="10">
              <a:solidFill>
                <a:srgbClr val="000000"/>
              </a:solidFill>
            </a:endParaRPr>
          </a:p>
          <a:p>
            <a:pPr lvl="2"/>
            <a:endParaRPr lang="en-US" spc="10">
              <a:solidFill>
                <a:srgbClr val="000000"/>
              </a:solidFill>
            </a:endParaRPr>
          </a:p>
          <a:p>
            <a:pPr lvl="1"/>
            <a:endParaRPr lang="en-US" spc="10">
              <a:solidFill>
                <a:srgbClr val="000000"/>
              </a:solidFill>
            </a:endParaRPr>
          </a:p>
        </p:txBody>
      </p:sp>
      <p:sp>
        <p:nvSpPr>
          <p:cNvPr id="4" name="Slide Number Placeholder 3">
            <a:extLst>
              <a:ext uri="{FF2B5EF4-FFF2-40B4-BE49-F238E27FC236}">
                <a16:creationId xmlns:a16="http://schemas.microsoft.com/office/drawing/2014/main" id="{F05AEC67-C9F5-E8C6-EF0F-31E348E4C122}"/>
              </a:ext>
            </a:extLst>
          </p:cNvPr>
          <p:cNvSpPr>
            <a:spLocks noGrp="1"/>
          </p:cNvSpPr>
          <p:nvPr>
            <p:ph type="sldNum" sz="quarter" idx="12"/>
          </p:nvPr>
        </p:nvSpPr>
        <p:spPr/>
        <p:txBody>
          <a:bodyPr/>
          <a:lstStyle/>
          <a:p>
            <a:fld id="{4FAB73BC-B049-4115-A692-8D63A059BFB8}" type="slidenum">
              <a:rPr lang="en-US" dirty="0"/>
              <a:t>4</a:t>
            </a:fld>
            <a:endParaRPr lang="en-US"/>
          </a:p>
        </p:txBody>
      </p:sp>
      <p:pic>
        <p:nvPicPr>
          <p:cNvPr id="5" name="Picture 4" descr="A hand holding a cable to a circular object&#10;&#10;Description automatically generated">
            <a:extLst>
              <a:ext uri="{FF2B5EF4-FFF2-40B4-BE49-F238E27FC236}">
                <a16:creationId xmlns:a16="http://schemas.microsoft.com/office/drawing/2014/main" id="{520D3DDA-515A-C941-955F-DC0854E60C68}"/>
              </a:ext>
            </a:extLst>
          </p:cNvPr>
          <p:cNvPicPr>
            <a:picLocks noChangeAspect="1"/>
          </p:cNvPicPr>
          <p:nvPr/>
        </p:nvPicPr>
        <p:blipFill>
          <a:blip r:embed="rId3"/>
          <a:stretch>
            <a:fillRect/>
          </a:stretch>
        </p:blipFill>
        <p:spPr>
          <a:xfrm>
            <a:off x="8143875" y="676275"/>
            <a:ext cx="2667000" cy="2514600"/>
          </a:xfrm>
          <a:prstGeom prst="rect">
            <a:avLst/>
          </a:prstGeom>
        </p:spPr>
      </p:pic>
      <p:pic>
        <p:nvPicPr>
          <p:cNvPr id="6" name="Picture 5" descr="File:CAN Node.png">
            <a:extLst>
              <a:ext uri="{FF2B5EF4-FFF2-40B4-BE49-F238E27FC236}">
                <a16:creationId xmlns:a16="http://schemas.microsoft.com/office/drawing/2014/main" id="{EF884F55-0806-BD0A-11C1-21C255154267}"/>
              </a:ext>
            </a:extLst>
          </p:cNvPr>
          <p:cNvPicPr>
            <a:picLocks noChangeAspect="1"/>
          </p:cNvPicPr>
          <p:nvPr/>
        </p:nvPicPr>
        <p:blipFill>
          <a:blip r:embed="rId4"/>
          <a:stretch>
            <a:fillRect/>
          </a:stretch>
        </p:blipFill>
        <p:spPr>
          <a:xfrm>
            <a:off x="7886700" y="3755817"/>
            <a:ext cx="2743199" cy="2508666"/>
          </a:xfrm>
          <a:prstGeom prst="rect">
            <a:avLst/>
          </a:prstGeom>
        </p:spPr>
      </p:pic>
      <p:sp>
        <p:nvSpPr>
          <p:cNvPr id="7" name="TextBox 6">
            <a:extLst>
              <a:ext uri="{FF2B5EF4-FFF2-40B4-BE49-F238E27FC236}">
                <a16:creationId xmlns:a16="http://schemas.microsoft.com/office/drawing/2014/main" id="{15114AEC-7625-1438-D48B-D4C34D794EF7}"/>
              </a:ext>
            </a:extLst>
          </p:cNvPr>
          <p:cNvSpPr txBox="1"/>
          <p:nvPr/>
        </p:nvSpPr>
        <p:spPr>
          <a:xfrm>
            <a:off x="7888555" y="6208568"/>
            <a:ext cx="27375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CAN Node Diagram</a:t>
            </a:r>
          </a:p>
          <a:p>
            <a:pPr algn="ctr"/>
            <a:r>
              <a:rPr lang="en-US" sz="1200"/>
              <a:t>CAN bus - Wikipedia</a:t>
            </a:r>
          </a:p>
        </p:txBody>
      </p:sp>
      <p:sp>
        <p:nvSpPr>
          <p:cNvPr id="9" name="TextBox 8">
            <a:extLst>
              <a:ext uri="{FF2B5EF4-FFF2-40B4-BE49-F238E27FC236}">
                <a16:creationId xmlns:a16="http://schemas.microsoft.com/office/drawing/2014/main" id="{EF9213B4-548D-C122-7A79-5B6FBFEC9768}"/>
              </a:ext>
            </a:extLst>
          </p:cNvPr>
          <p:cNvSpPr txBox="1"/>
          <p:nvPr/>
        </p:nvSpPr>
        <p:spPr>
          <a:xfrm>
            <a:off x="8107629" y="3189142"/>
            <a:ext cx="27375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Mitsuba 2096-III Motor</a:t>
            </a:r>
          </a:p>
          <a:p>
            <a:pPr algn="ctr"/>
            <a:r>
              <a:rPr lang="en-US" sz="1200"/>
              <a:t>Marek Jablonski</a:t>
            </a:r>
          </a:p>
        </p:txBody>
      </p:sp>
    </p:spTree>
    <p:extLst>
      <p:ext uri="{BB962C8B-B14F-4D97-AF65-F5344CB8AC3E}">
        <p14:creationId xmlns:p14="http://schemas.microsoft.com/office/powerpoint/2010/main" val="859317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2060A-BA96-280E-5C4B-3CCF0BA4258A}"/>
              </a:ext>
            </a:extLst>
          </p:cNvPr>
          <p:cNvSpPr>
            <a:spLocks noGrp="1"/>
          </p:cNvSpPr>
          <p:nvPr>
            <p:ph type="title"/>
          </p:nvPr>
        </p:nvSpPr>
        <p:spPr/>
        <p:txBody>
          <a:bodyPr/>
          <a:lstStyle/>
          <a:p>
            <a:r>
              <a:rPr lang="en-US"/>
              <a:t>Controller Reference Images</a:t>
            </a:r>
          </a:p>
        </p:txBody>
      </p:sp>
      <p:sp>
        <p:nvSpPr>
          <p:cNvPr id="4" name="Slide Number Placeholder 3">
            <a:extLst>
              <a:ext uri="{FF2B5EF4-FFF2-40B4-BE49-F238E27FC236}">
                <a16:creationId xmlns:a16="http://schemas.microsoft.com/office/drawing/2014/main" id="{97A01DB6-6ACE-D89C-04CB-5308B5C9C3BF}"/>
              </a:ext>
            </a:extLst>
          </p:cNvPr>
          <p:cNvSpPr>
            <a:spLocks noGrp="1"/>
          </p:cNvSpPr>
          <p:nvPr>
            <p:ph type="sldNum" sz="quarter" idx="12"/>
          </p:nvPr>
        </p:nvSpPr>
        <p:spPr/>
        <p:txBody>
          <a:bodyPr/>
          <a:lstStyle/>
          <a:p>
            <a:fld id="{4FAB73BC-B049-4115-A692-8D63A059BFB8}" type="slidenum">
              <a:rPr lang="en-US" dirty="0"/>
              <a:t>40</a:t>
            </a:fld>
            <a:endParaRPr lang="en-US"/>
          </a:p>
        </p:txBody>
      </p:sp>
      <p:pic>
        <p:nvPicPr>
          <p:cNvPr id="5" name="Picture 4" descr="A machine with wires and cables&#10;&#10;Description automatically generated">
            <a:extLst>
              <a:ext uri="{FF2B5EF4-FFF2-40B4-BE49-F238E27FC236}">
                <a16:creationId xmlns:a16="http://schemas.microsoft.com/office/drawing/2014/main" id="{C3856981-1B8C-4B2E-1232-819B1E6889F6}"/>
              </a:ext>
            </a:extLst>
          </p:cNvPr>
          <p:cNvPicPr>
            <a:picLocks noChangeAspect="1"/>
          </p:cNvPicPr>
          <p:nvPr/>
        </p:nvPicPr>
        <p:blipFill>
          <a:blip r:embed="rId2"/>
          <a:srcRect t="5932" r="-173"/>
          <a:stretch/>
        </p:blipFill>
        <p:spPr>
          <a:xfrm>
            <a:off x="0" y="1714500"/>
            <a:ext cx="6157551" cy="5162551"/>
          </a:xfrm>
          <a:prstGeom prst="rect">
            <a:avLst/>
          </a:prstGeom>
        </p:spPr>
      </p:pic>
      <p:pic>
        <p:nvPicPr>
          <p:cNvPr id="7" name="Picture 6" descr="A green circuit board on a white surface&#10;&#10;Description automatically generated">
            <a:extLst>
              <a:ext uri="{FF2B5EF4-FFF2-40B4-BE49-F238E27FC236}">
                <a16:creationId xmlns:a16="http://schemas.microsoft.com/office/drawing/2014/main" id="{B2A9E9F1-F408-06EB-A204-DE58392927A2}"/>
              </a:ext>
            </a:extLst>
          </p:cNvPr>
          <p:cNvPicPr>
            <a:picLocks noChangeAspect="1"/>
          </p:cNvPicPr>
          <p:nvPr/>
        </p:nvPicPr>
        <p:blipFill>
          <a:blip r:embed="rId3"/>
          <a:srcRect l="23169" t="-1122" r="3846" b="-14"/>
          <a:stretch/>
        </p:blipFill>
        <p:spPr>
          <a:xfrm>
            <a:off x="6157139" y="1714580"/>
            <a:ext cx="4930013" cy="5144114"/>
          </a:xfrm>
          <a:prstGeom prst="rect">
            <a:avLst/>
          </a:prstGeom>
        </p:spPr>
      </p:pic>
    </p:spTree>
    <p:extLst>
      <p:ext uri="{BB962C8B-B14F-4D97-AF65-F5344CB8AC3E}">
        <p14:creationId xmlns:p14="http://schemas.microsoft.com/office/powerpoint/2010/main" val="349748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32CD-F584-8CD9-5FF0-16B8D5222F51}"/>
              </a:ext>
            </a:extLst>
          </p:cNvPr>
          <p:cNvSpPr>
            <a:spLocks noGrp="1"/>
          </p:cNvSpPr>
          <p:nvPr>
            <p:ph type="title"/>
          </p:nvPr>
        </p:nvSpPr>
        <p:spPr/>
        <p:txBody>
          <a:bodyPr/>
          <a:lstStyle/>
          <a:p>
            <a:r>
              <a:rPr lang="en-US"/>
              <a:t>Engineering Standards</a:t>
            </a:r>
          </a:p>
        </p:txBody>
      </p:sp>
      <p:sp>
        <p:nvSpPr>
          <p:cNvPr id="3" name="Content Placeholder 2">
            <a:extLst>
              <a:ext uri="{FF2B5EF4-FFF2-40B4-BE49-F238E27FC236}">
                <a16:creationId xmlns:a16="http://schemas.microsoft.com/office/drawing/2014/main" id="{542CC791-7CA6-86F2-A919-2473B147997C}"/>
              </a:ext>
            </a:extLst>
          </p:cNvPr>
          <p:cNvSpPr>
            <a:spLocks noGrp="1"/>
          </p:cNvSpPr>
          <p:nvPr>
            <p:ph idx="1"/>
          </p:nvPr>
        </p:nvSpPr>
        <p:spPr/>
        <p:txBody>
          <a:bodyPr vert="horz" lIns="91440" tIns="45720" rIns="91440" bIns="45720" rtlCol="0" anchor="t">
            <a:normAutofit/>
          </a:bodyPr>
          <a:lstStyle/>
          <a:p>
            <a:pPr lvl="1">
              <a:buFont typeface="Wingdings 2" pitchFamily="34" charset="0"/>
              <a:buChar char=""/>
            </a:pPr>
            <a:r>
              <a:rPr lang="en-US" sz="1800">
                <a:latin typeface="Century Schoolbook"/>
                <a:cs typeface="Calibri"/>
              </a:rPr>
              <a:t>IEEE 1547 - Standard for Interconnecting Distributed Resources with Electric Power Systems</a:t>
            </a:r>
          </a:p>
          <a:p>
            <a:pPr lvl="2">
              <a:buFont typeface="Wingdings 2" pitchFamily="34" charset="0"/>
              <a:buChar char=""/>
            </a:pPr>
            <a:r>
              <a:rPr lang="en-US" sz="1800">
                <a:latin typeface="Century Schoolbook"/>
                <a:cs typeface="Calibri"/>
              </a:rPr>
              <a:t>This standard outlines requirements for safely interconnecting distributed energy resources (like solar and wind) with electric power systems, focusing on performance, safety, and reliability.</a:t>
            </a:r>
          </a:p>
          <a:p>
            <a:pPr lvl="1">
              <a:buFont typeface="Wingdings 2" pitchFamily="34" charset="0"/>
              <a:buChar char=""/>
            </a:pPr>
            <a:r>
              <a:rPr lang="en-US" sz="1800">
                <a:latin typeface="Century Schoolbook"/>
                <a:cs typeface="Calibri"/>
              </a:rPr>
              <a:t>IEEE 1149.1 - Standard Test Access Port and Boundary-Scan Architecture</a:t>
            </a:r>
          </a:p>
          <a:p>
            <a:pPr lvl="2">
              <a:buFont typeface="Wingdings 2" pitchFamily="34" charset="0"/>
            </a:pPr>
            <a:r>
              <a:rPr lang="en-US" sz="1800" spc="10">
                <a:latin typeface="Century Schoolbook"/>
                <a:cs typeface="Calibri"/>
              </a:rPr>
              <a:t>This standard defines a boundary-scan architecture for testing and debugging integrated circuits and circuit boards, allowing access to internal signals for easier diagnostics without physical probes.</a:t>
            </a:r>
          </a:p>
          <a:p>
            <a:pPr lvl="1">
              <a:buFont typeface="Wingdings 2" pitchFamily="34" charset="0"/>
            </a:pPr>
            <a:r>
              <a:rPr lang="en-US" sz="1800" spc="10">
                <a:latin typeface="Century Schoolbook"/>
                <a:cs typeface="Calibri"/>
              </a:rPr>
              <a:t>IEEE 1554 - Standard for Software Engineering in the Life Cycle of Digital Systems</a:t>
            </a:r>
          </a:p>
          <a:p>
            <a:pPr lvl="2">
              <a:buFont typeface="Wingdings 2" pitchFamily="34" charset="0"/>
            </a:pPr>
            <a:r>
              <a:rPr lang="en-US" sz="1800" spc="10">
                <a:latin typeface="Century Schoolbook"/>
                <a:cs typeface="Calibri"/>
              </a:rPr>
              <a:t>This standard provides guidelines for software engineering throughout the life cycle of digital systems, emphasizing structured practices for development, Detroit testing, and maintenance to improve software quality and reliability.</a:t>
            </a:r>
            <a:endParaRPr lang="en-US" sz="1800">
              <a:latin typeface="Century Schoolbook"/>
            </a:endParaRPr>
          </a:p>
          <a:p>
            <a:endParaRPr lang="en-US">
              <a:solidFill>
                <a:srgbClr val="000000"/>
              </a:solidFill>
            </a:endParaRPr>
          </a:p>
        </p:txBody>
      </p:sp>
      <p:pic>
        <p:nvPicPr>
          <p:cNvPr id="5" name="Picture 4" descr="File:Ieee blue.jpg - Wikimedia Commons">
            <a:extLst>
              <a:ext uri="{FF2B5EF4-FFF2-40B4-BE49-F238E27FC236}">
                <a16:creationId xmlns:a16="http://schemas.microsoft.com/office/drawing/2014/main" id="{5755B8FB-50FA-445A-5CD8-337D5B576DA5}"/>
              </a:ext>
            </a:extLst>
          </p:cNvPr>
          <p:cNvPicPr>
            <a:picLocks noChangeAspect="1"/>
          </p:cNvPicPr>
          <p:nvPr/>
        </p:nvPicPr>
        <p:blipFill>
          <a:blip r:embed="rId2"/>
          <a:stretch>
            <a:fillRect/>
          </a:stretch>
        </p:blipFill>
        <p:spPr>
          <a:xfrm>
            <a:off x="7879724" y="542249"/>
            <a:ext cx="2743200" cy="976122"/>
          </a:xfrm>
          <a:prstGeom prst="rect">
            <a:avLst/>
          </a:prstGeom>
        </p:spPr>
      </p:pic>
      <p:sp>
        <p:nvSpPr>
          <p:cNvPr id="4" name="Slide Number Placeholder 3">
            <a:extLst>
              <a:ext uri="{FF2B5EF4-FFF2-40B4-BE49-F238E27FC236}">
                <a16:creationId xmlns:a16="http://schemas.microsoft.com/office/drawing/2014/main" id="{D546C07A-EEFC-AA6C-EFC5-9A8838A6541F}"/>
              </a:ext>
            </a:extLst>
          </p:cNvPr>
          <p:cNvSpPr>
            <a:spLocks noGrp="1"/>
          </p:cNvSpPr>
          <p:nvPr>
            <p:ph type="sldNum" sz="quarter" idx="12"/>
          </p:nvPr>
        </p:nvSpPr>
        <p:spPr/>
        <p:txBody>
          <a:bodyPr/>
          <a:lstStyle/>
          <a:p>
            <a:fld id="{4FAB73BC-B049-4115-A692-8D63A059BFB8}" type="slidenum">
              <a:rPr lang="en-US" dirty="0"/>
              <a:t>41</a:t>
            </a:fld>
            <a:endParaRPr lang="en-US"/>
          </a:p>
        </p:txBody>
      </p:sp>
    </p:spTree>
    <p:extLst>
      <p:ext uri="{BB962C8B-B14F-4D97-AF65-F5344CB8AC3E}">
        <p14:creationId xmlns:p14="http://schemas.microsoft.com/office/powerpoint/2010/main" val="251369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3A5E-55FB-038D-E470-B6D9C8355C64}"/>
              </a:ext>
            </a:extLst>
          </p:cNvPr>
          <p:cNvSpPr>
            <a:spLocks noGrp="1"/>
          </p:cNvSpPr>
          <p:nvPr>
            <p:ph type="title"/>
          </p:nvPr>
        </p:nvSpPr>
        <p:spPr/>
        <p:txBody>
          <a:bodyPr/>
          <a:lstStyle/>
          <a:p>
            <a:r>
              <a:rPr lang="en-US"/>
              <a:t>Nonfunctional Requirements</a:t>
            </a:r>
          </a:p>
        </p:txBody>
      </p:sp>
      <p:sp>
        <p:nvSpPr>
          <p:cNvPr id="3" name="Content Placeholder 2">
            <a:extLst>
              <a:ext uri="{FF2B5EF4-FFF2-40B4-BE49-F238E27FC236}">
                <a16:creationId xmlns:a16="http://schemas.microsoft.com/office/drawing/2014/main" id="{7039C61E-EC11-0D55-7A5A-555902FF4C99}"/>
              </a:ext>
            </a:extLst>
          </p:cNvPr>
          <p:cNvSpPr>
            <a:spLocks noGrp="1"/>
          </p:cNvSpPr>
          <p:nvPr>
            <p:ph idx="1"/>
          </p:nvPr>
        </p:nvSpPr>
        <p:spPr/>
        <p:txBody>
          <a:bodyPr vert="horz" lIns="91440" tIns="45720" rIns="91440" bIns="45720" rtlCol="0" anchor="t">
            <a:normAutofit/>
          </a:bodyPr>
          <a:lstStyle/>
          <a:p>
            <a:r>
              <a:rPr lang="en-US"/>
              <a:t>Compact and Lightweight</a:t>
            </a:r>
          </a:p>
          <a:p>
            <a:pPr lvl="1"/>
            <a:r>
              <a:rPr lang="en-US" spc="10">
                <a:solidFill>
                  <a:srgbClr val="000000"/>
                </a:solidFill>
              </a:rPr>
              <a:t>200x200x100mm outer dimension</a:t>
            </a:r>
          </a:p>
          <a:p>
            <a:pPr lvl="1"/>
            <a:r>
              <a:rPr lang="en-US" spc="10">
                <a:solidFill>
                  <a:srgbClr val="000000"/>
                </a:solidFill>
              </a:rPr>
              <a:t>Less than 4kg</a:t>
            </a:r>
          </a:p>
          <a:p>
            <a:pPr>
              <a:buFont typeface="Arial" pitchFamily="18" charset="2"/>
              <a:buChar char="•"/>
            </a:pPr>
            <a:r>
              <a:rPr lang="en-US">
                <a:solidFill>
                  <a:srgbClr val="000000"/>
                </a:solidFill>
              </a:rPr>
              <a:t>Environmental Resistance</a:t>
            </a:r>
            <a:endParaRPr lang="en-US" spc="10">
              <a:solidFill>
                <a:srgbClr val="000000"/>
              </a:solidFill>
            </a:endParaRPr>
          </a:p>
          <a:p>
            <a:pPr lvl="1"/>
            <a:r>
              <a:rPr lang="en-US" spc="10">
                <a:solidFill>
                  <a:srgbClr val="000000"/>
                </a:solidFill>
              </a:rPr>
              <a:t>0°-45°C Operating ambient</a:t>
            </a:r>
          </a:p>
          <a:p>
            <a:pPr lvl="1"/>
            <a:r>
              <a:rPr lang="en-US" spc="10">
                <a:solidFill>
                  <a:srgbClr val="000000"/>
                </a:solidFill>
              </a:rPr>
              <a:t>Water-resistant connectors</a:t>
            </a:r>
            <a:endParaRPr lang="en-US">
              <a:solidFill>
                <a:srgbClr val="000000"/>
              </a:solidFill>
            </a:endParaRPr>
          </a:p>
          <a:p>
            <a:pPr>
              <a:buFont typeface="Arial" pitchFamily="18" charset="2"/>
              <a:buChar char="•"/>
            </a:pPr>
            <a:r>
              <a:rPr lang="en-US" spc="0">
                <a:solidFill>
                  <a:srgbClr val="000000"/>
                </a:solidFill>
              </a:rPr>
              <a:t>Aesthetics</a:t>
            </a:r>
          </a:p>
          <a:p>
            <a:pPr lvl="1"/>
            <a:r>
              <a:rPr lang="en-US">
                <a:solidFill>
                  <a:srgbClr val="000000"/>
                </a:solidFill>
              </a:rPr>
              <a:t>Useful Labeling</a:t>
            </a:r>
          </a:p>
          <a:p>
            <a:pPr lvl="1"/>
            <a:r>
              <a:rPr lang="en-US">
                <a:solidFill>
                  <a:srgbClr val="000000"/>
                </a:solidFill>
              </a:rPr>
              <a:t>Professional Design</a:t>
            </a:r>
          </a:p>
          <a:p>
            <a:pPr>
              <a:buFont typeface="Arial" pitchFamily="18" charset="2"/>
              <a:buChar char="•"/>
            </a:pPr>
            <a:r>
              <a:rPr lang="en-US">
                <a:solidFill>
                  <a:srgbClr val="000000"/>
                </a:solidFill>
              </a:rPr>
              <a:t>User Experience</a:t>
            </a:r>
          </a:p>
          <a:p>
            <a:pPr lvl="1"/>
            <a:r>
              <a:rPr lang="en-US">
                <a:solidFill>
                  <a:srgbClr val="000000"/>
                </a:solidFill>
              </a:rPr>
              <a:t>Comprehensive Documentation and Guides</a:t>
            </a:r>
          </a:p>
          <a:p>
            <a:pPr lvl="1"/>
            <a:r>
              <a:rPr lang="en-US">
                <a:solidFill>
                  <a:srgbClr val="000000"/>
                </a:solidFill>
              </a:rPr>
              <a:t>External Configuration Utility</a:t>
            </a:r>
          </a:p>
        </p:txBody>
      </p:sp>
      <p:sp>
        <p:nvSpPr>
          <p:cNvPr id="4" name="Slide Number Placeholder 3">
            <a:extLst>
              <a:ext uri="{FF2B5EF4-FFF2-40B4-BE49-F238E27FC236}">
                <a16:creationId xmlns:a16="http://schemas.microsoft.com/office/drawing/2014/main" id="{6FDD8AA9-D8E7-4723-9863-4BA29C1F7EB2}"/>
              </a:ext>
            </a:extLst>
          </p:cNvPr>
          <p:cNvSpPr>
            <a:spLocks noGrp="1"/>
          </p:cNvSpPr>
          <p:nvPr>
            <p:ph type="sldNum" sz="quarter" idx="12"/>
          </p:nvPr>
        </p:nvSpPr>
        <p:spPr/>
        <p:txBody>
          <a:bodyPr/>
          <a:lstStyle/>
          <a:p>
            <a:fld id="{4FAB73BC-B049-4115-A692-8D63A059BFB8}" type="slidenum">
              <a:rPr lang="en-US" dirty="0"/>
              <a:t>5</a:t>
            </a:fld>
            <a:endParaRPr lang="en-US"/>
          </a:p>
        </p:txBody>
      </p:sp>
      <p:pic>
        <p:nvPicPr>
          <p:cNvPr id="5" name="Picture 4" descr="A diagram of a solar car&#10;&#10;Description automatically generated">
            <a:extLst>
              <a:ext uri="{FF2B5EF4-FFF2-40B4-BE49-F238E27FC236}">
                <a16:creationId xmlns:a16="http://schemas.microsoft.com/office/drawing/2014/main" id="{BDEF3F65-AFAC-0BEE-583E-1D3C097972C2}"/>
              </a:ext>
            </a:extLst>
          </p:cNvPr>
          <p:cNvPicPr>
            <a:picLocks noChangeAspect="1"/>
          </p:cNvPicPr>
          <p:nvPr/>
        </p:nvPicPr>
        <p:blipFill>
          <a:blip r:embed="rId3"/>
          <a:stretch>
            <a:fillRect/>
          </a:stretch>
        </p:blipFill>
        <p:spPr>
          <a:xfrm>
            <a:off x="6577013" y="4205288"/>
            <a:ext cx="3848100" cy="2257425"/>
          </a:xfrm>
          <a:prstGeom prst="rect">
            <a:avLst/>
          </a:prstGeom>
        </p:spPr>
      </p:pic>
      <p:sp>
        <p:nvSpPr>
          <p:cNvPr id="9" name="TextBox 8">
            <a:extLst>
              <a:ext uri="{FF2B5EF4-FFF2-40B4-BE49-F238E27FC236}">
                <a16:creationId xmlns:a16="http://schemas.microsoft.com/office/drawing/2014/main" id="{AC6A96E3-51E3-F173-7EAC-016F381FF19C}"/>
              </a:ext>
            </a:extLst>
          </p:cNvPr>
          <p:cNvSpPr txBox="1"/>
          <p:nvPr/>
        </p:nvSpPr>
        <p:spPr>
          <a:xfrm>
            <a:off x="6878904" y="6303817"/>
            <a:ext cx="33185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Existing hookup Diagram</a:t>
            </a:r>
          </a:p>
          <a:p>
            <a:pPr algn="ctr"/>
            <a:r>
              <a:rPr lang="en-US" sz="1200"/>
              <a:t>Mitsuba M2096 Controller Manual</a:t>
            </a:r>
          </a:p>
        </p:txBody>
      </p:sp>
      <p:pic>
        <p:nvPicPr>
          <p:cNvPr id="7" name="Picture 6" descr="A machine with wires and cables&#10;&#10;Description automatically generated">
            <a:extLst>
              <a:ext uri="{FF2B5EF4-FFF2-40B4-BE49-F238E27FC236}">
                <a16:creationId xmlns:a16="http://schemas.microsoft.com/office/drawing/2014/main" id="{C3856981-1B8C-4B2E-1232-819B1E6889F6}"/>
              </a:ext>
            </a:extLst>
          </p:cNvPr>
          <p:cNvPicPr>
            <a:picLocks noChangeAspect="1"/>
          </p:cNvPicPr>
          <p:nvPr/>
        </p:nvPicPr>
        <p:blipFill>
          <a:blip r:embed="rId4"/>
          <a:srcRect t="5932" r="-173"/>
          <a:stretch/>
        </p:blipFill>
        <p:spPr>
          <a:xfrm>
            <a:off x="7829550" y="1714500"/>
            <a:ext cx="2471376" cy="2076451"/>
          </a:xfrm>
          <a:prstGeom prst="rect">
            <a:avLst/>
          </a:prstGeom>
        </p:spPr>
      </p:pic>
      <p:sp>
        <p:nvSpPr>
          <p:cNvPr id="10" name="TextBox 7">
            <a:extLst>
              <a:ext uri="{FF2B5EF4-FFF2-40B4-BE49-F238E27FC236}">
                <a16:creationId xmlns:a16="http://schemas.microsoft.com/office/drawing/2014/main" id="{06F767A0-CC10-6407-C1D4-B4001DC5A046}"/>
              </a:ext>
            </a:extLst>
          </p:cNvPr>
          <p:cNvSpPr txBox="1"/>
          <p:nvPr/>
        </p:nvSpPr>
        <p:spPr>
          <a:xfrm>
            <a:off x="7688529" y="3789217"/>
            <a:ext cx="273750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Mitsuba 2096C Controller</a:t>
            </a:r>
            <a:endParaRPr lang="en-US"/>
          </a:p>
          <a:p>
            <a:pPr algn="ctr"/>
            <a:r>
              <a:rPr lang="en-US" sz="1200"/>
              <a:t>Marek Jablonski</a:t>
            </a:r>
          </a:p>
        </p:txBody>
      </p:sp>
    </p:spTree>
    <p:extLst>
      <p:ext uri="{BB962C8B-B14F-4D97-AF65-F5344CB8AC3E}">
        <p14:creationId xmlns:p14="http://schemas.microsoft.com/office/powerpoint/2010/main" val="198179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395D-20D4-07C9-0A5C-1E5BF2A7CE77}"/>
              </a:ext>
            </a:extLst>
          </p:cNvPr>
          <p:cNvSpPr>
            <a:spLocks noGrp="1"/>
          </p:cNvSpPr>
          <p:nvPr>
            <p:ph type="title"/>
          </p:nvPr>
        </p:nvSpPr>
        <p:spPr/>
        <p:txBody>
          <a:bodyPr/>
          <a:lstStyle/>
          <a:p>
            <a:r>
              <a:rPr lang="en-US">
                <a:ea typeface="+mj-lt"/>
                <a:cs typeface="+mj-lt"/>
              </a:rPr>
              <a:t>Other Considerations</a:t>
            </a:r>
            <a:endParaRPr lang="en-US"/>
          </a:p>
        </p:txBody>
      </p:sp>
      <p:sp>
        <p:nvSpPr>
          <p:cNvPr id="3" name="Content Placeholder 2">
            <a:extLst>
              <a:ext uri="{FF2B5EF4-FFF2-40B4-BE49-F238E27FC236}">
                <a16:creationId xmlns:a16="http://schemas.microsoft.com/office/drawing/2014/main" id="{DBB424BF-917B-1635-4F93-B23E9CD3956E}"/>
              </a:ext>
            </a:extLst>
          </p:cNvPr>
          <p:cNvSpPr>
            <a:spLocks noGrp="1"/>
          </p:cNvSpPr>
          <p:nvPr>
            <p:ph idx="1"/>
          </p:nvPr>
        </p:nvSpPr>
        <p:spPr/>
        <p:txBody>
          <a:bodyPr vert="horz" lIns="91440" tIns="45720" rIns="91440" bIns="45720" rtlCol="0" anchor="t">
            <a:normAutofit/>
          </a:bodyPr>
          <a:lstStyle/>
          <a:p>
            <a:r>
              <a:rPr lang="en-US"/>
              <a:t>Open-Source Design</a:t>
            </a:r>
          </a:p>
          <a:p>
            <a:pPr lvl="1"/>
            <a:r>
              <a:rPr lang="en-US" spc="10">
                <a:solidFill>
                  <a:srgbClr val="000000"/>
                </a:solidFill>
              </a:rPr>
              <a:t>Removes Overhead from User Cost</a:t>
            </a:r>
            <a:endParaRPr lang="en-US"/>
          </a:p>
          <a:p>
            <a:pPr lvl="1"/>
            <a:r>
              <a:rPr lang="en-US" spc="10">
                <a:solidFill>
                  <a:srgbClr val="000000"/>
                </a:solidFill>
              </a:rPr>
              <a:t>Enables Cost cuts for resourceful Users</a:t>
            </a:r>
          </a:p>
          <a:p>
            <a:r>
              <a:rPr lang="en-US"/>
              <a:t>Safety</a:t>
            </a:r>
          </a:p>
          <a:p>
            <a:pPr lvl="1"/>
            <a:r>
              <a:rPr lang="en-US" spc="10">
                <a:solidFill>
                  <a:srgbClr val="000000"/>
                </a:solidFill>
              </a:rPr>
              <a:t>Dangerous Voltages/Energy</a:t>
            </a:r>
          </a:p>
          <a:p>
            <a:pPr lvl="1"/>
            <a:r>
              <a:rPr lang="en-US" spc="10">
                <a:solidFill>
                  <a:srgbClr val="000000"/>
                </a:solidFill>
              </a:rPr>
              <a:t>Electrical Isolation</a:t>
            </a:r>
          </a:p>
          <a:p>
            <a:pPr lvl="1"/>
            <a:r>
              <a:rPr lang="en-US" spc="10">
                <a:solidFill>
                  <a:srgbClr val="000000"/>
                </a:solidFill>
              </a:rPr>
              <a:t>Energy Dissipation</a:t>
            </a:r>
          </a:p>
          <a:p>
            <a:pPr lvl="1"/>
            <a:r>
              <a:rPr lang="en-US" spc="10">
                <a:solidFill>
                  <a:srgbClr val="000000"/>
                </a:solidFill>
              </a:rPr>
              <a:t>Cautions/Warnings</a:t>
            </a:r>
          </a:p>
        </p:txBody>
      </p:sp>
      <p:sp>
        <p:nvSpPr>
          <p:cNvPr id="4" name="Slide Number Placeholder 3">
            <a:extLst>
              <a:ext uri="{FF2B5EF4-FFF2-40B4-BE49-F238E27FC236}">
                <a16:creationId xmlns:a16="http://schemas.microsoft.com/office/drawing/2014/main" id="{0A7FBDD8-5757-767C-2C9C-F177AD81A075}"/>
              </a:ext>
            </a:extLst>
          </p:cNvPr>
          <p:cNvSpPr>
            <a:spLocks noGrp="1"/>
          </p:cNvSpPr>
          <p:nvPr>
            <p:ph type="sldNum" sz="quarter" idx="12"/>
          </p:nvPr>
        </p:nvSpPr>
        <p:spPr/>
        <p:txBody>
          <a:bodyPr/>
          <a:lstStyle/>
          <a:p>
            <a:fld id="{4FAB73BC-B049-4115-A692-8D63A059BFB8}" type="slidenum">
              <a:rPr lang="en-US" dirty="0"/>
              <a:t>6</a:t>
            </a:fld>
            <a:endParaRPr lang="en-US"/>
          </a:p>
        </p:txBody>
      </p:sp>
      <p:pic>
        <p:nvPicPr>
          <p:cNvPr id="5" name="Picture 4" descr="A warning sign with a hand&#10;&#10;Description automatically generated">
            <a:extLst>
              <a:ext uri="{FF2B5EF4-FFF2-40B4-BE49-F238E27FC236}">
                <a16:creationId xmlns:a16="http://schemas.microsoft.com/office/drawing/2014/main" id="{ACA9B9F2-563F-7A50-8E80-3E3FD8B52A64}"/>
              </a:ext>
            </a:extLst>
          </p:cNvPr>
          <p:cNvPicPr>
            <a:picLocks noChangeAspect="1"/>
          </p:cNvPicPr>
          <p:nvPr/>
        </p:nvPicPr>
        <p:blipFill>
          <a:blip r:embed="rId4"/>
          <a:srcRect l="12254" t="-120" r="11346" b="417"/>
          <a:stretch/>
        </p:blipFill>
        <p:spPr>
          <a:xfrm>
            <a:off x="4895851" y="3186220"/>
            <a:ext cx="6055658" cy="2902180"/>
          </a:xfrm>
          <a:prstGeom prst="rect">
            <a:avLst/>
          </a:prstGeom>
        </p:spPr>
      </p:pic>
      <p:sp>
        <p:nvSpPr>
          <p:cNvPr id="7" name="TextBox 6">
            <a:extLst>
              <a:ext uri="{FF2B5EF4-FFF2-40B4-BE49-F238E27FC236}">
                <a16:creationId xmlns:a16="http://schemas.microsoft.com/office/drawing/2014/main" id="{5EF8DC2A-B1E1-BC90-F57A-1D7154B37B19}"/>
              </a:ext>
            </a:extLst>
          </p:cNvPr>
          <p:cNvSpPr txBox="1"/>
          <p:nvPr/>
        </p:nvSpPr>
        <p:spPr>
          <a:xfrm>
            <a:off x="6259779" y="5818042"/>
            <a:ext cx="33185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Example Hazard Label</a:t>
            </a:r>
          </a:p>
          <a:p>
            <a:pPr algn="ctr"/>
            <a:r>
              <a:rPr lang="en-US" sz="1200">
                <a:solidFill>
                  <a:srgbClr val="000000"/>
                </a:solidFill>
                <a:ea typeface="+mn-lt"/>
                <a:cs typeface="+mn-lt"/>
              </a:rPr>
              <a:t>Safety in Motor Maintenance and Troubleshooting – Monolithic Power System</a:t>
            </a:r>
            <a:endParaRPr lang="en-US"/>
          </a:p>
        </p:txBody>
      </p:sp>
      <p:pic>
        <p:nvPicPr>
          <p:cNvPr id="6" name="Picture 5" descr="Day 74 - Saftey First! | Had to bring out the jump suit for … | Flickr">
            <a:extLst>
              <a:ext uri="{FF2B5EF4-FFF2-40B4-BE49-F238E27FC236}">
                <a16:creationId xmlns:a16="http://schemas.microsoft.com/office/drawing/2014/main" id="{D5354D40-CAD2-2C05-2CF0-7AA38A81D607}"/>
              </a:ext>
            </a:extLst>
          </p:cNvPr>
          <p:cNvPicPr>
            <a:picLocks noChangeAspect="1"/>
          </p:cNvPicPr>
          <p:nvPr/>
        </p:nvPicPr>
        <p:blipFill>
          <a:blip r:embed="rId5"/>
          <a:stretch>
            <a:fillRect/>
          </a:stretch>
        </p:blipFill>
        <p:spPr>
          <a:xfrm>
            <a:off x="7400925" y="538162"/>
            <a:ext cx="3476625" cy="2390775"/>
          </a:xfrm>
          <a:prstGeom prst="rect">
            <a:avLst/>
          </a:prstGeom>
        </p:spPr>
      </p:pic>
      <p:sp>
        <p:nvSpPr>
          <p:cNvPr id="8" name="TextBox 7">
            <a:extLst>
              <a:ext uri="{FF2B5EF4-FFF2-40B4-BE49-F238E27FC236}">
                <a16:creationId xmlns:a16="http://schemas.microsoft.com/office/drawing/2014/main" id="{D615A51B-A872-B469-4CFA-E195049E2C2D}"/>
              </a:ext>
            </a:extLst>
          </p:cNvPr>
          <p:cNvSpPr txBox="1"/>
          <p:nvPr/>
        </p:nvSpPr>
        <p:spPr>
          <a:xfrm>
            <a:off x="7056009" y="2924226"/>
            <a:ext cx="41624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https://www.flickr.com/photos/lintmachine/2333562855</a:t>
            </a:r>
            <a:endParaRPr lang="en-US" sz="1200"/>
          </a:p>
        </p:txBody>
      </p:sp>
    </p:spTree>
    <p:extLst>
      <p:ext uri="{BB962C8B-B14F-4D97-AF65-F5344CB8AC3E}">
        <p14:creationId xmlns:p14="http://schemas.microsoft.com/office/powerpoint/2010/main" val="235172246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5A29-03CA-E9F2-23AA-8C40870AB73F}"/>
              </a:ext>
            </a:extLst>
          </p:cNvPr>
          <p:cNvSpPr>
            <a:spLocks noGrp="1"/>
          </p:cNvSpPr>
          <p:nvPr>
            <p:ph type="title"/>
          </p:nvPr>
        </p:nvSpPr>
        <p:spPr/>
        <p:txBody>
          <a:bodyPr>
            <a:normAutofit/>
          </a:bodyPr>
          <a:lstStyle/>
          <a:p>
            <a:r>
              <a:rPr lang="en-US">
                <a:ea typeface="+mj-lt"/>
                <a:cs typeface="+mj-lt"/>
              </a:rPr>
              <a:t>Project Overview</a:t>
            </a:r>
          </a:p>
        </p:txBody>
      </p:sp>
      <p:sp>
        <p:nvSpPr>
          <p:cNvPr id="3" name="Content Placeholder 2">
            <a:extLst>
              <a:ext uri="{FF2B5EF4-FFF2-40B4-BE49-F238E27FC236}">
                <a16:creationId xmlns:a16="http://schemas.microsoft.com/office/drawing/2014/main" id="{56CF4170-430C-FE22-5F6C-6D5731C98B43}"/>
              </a:ext>
            </a:extLst>
          </p:cNvPr>
          <p:cNvSpPr>
            <a:spLocks noGrp="1"/>
          </p:cNvSpPr>
          <p:nvPr>
            <p:ph idx="1"/>
          </p:nvPr>
        </p:nvSpPr>
        <p:spPr/>
        <p:txBody>
          <a:bodyPr vert="horz" lIns="91440" tIns="45720" rIns="91440" bIns="45720" rtlCol="0" anchor="t">
            <a:normAutofit/>
          </a:bodyPr>
          <a:lstStyle/>
          <a:p>
            <a:r>
              <a:rPr lang="en-US"/>
              <a:t>Custom High Voltage Motor Controller</a:t>
            </a:r>
          </a:p>
          <a:p>
            <a:r>
              <a:rPr lang="en-US"/>
              <a:t>Low Total cost for controller when compared to market options</a:t>
            </a:r>
          </a:p>
          <a:p>
            <a:r>
              <a:rPr lang="en-US"/>
              <a:t>Develop some user interface for interfacing and configuring controller</a:t>
            </a:r>
          </a:p>
          <a:p>
            <a:r>
              <a:rPr lang="en-US"/>
              <a:t>Compatible with many different applications</a:t>
            </a:r>
          </a:p>
        </p:txBody>
      </p:sp>
      <p:pic>
        <p:nvPicPr>
          <p:cNvPr id="6" name="Picture 5" descr="A close-up of a machine&#10;&#10;Description automatically generated">
            <a:extLst>
              <a:ext uri="{FF2B5EF4-FFF2-40B4-BE49-F238E27FC236}">
                <a16:creationId xmlns:a16="http://schemas.microsoft.com/office/drawing/2014/main" id="{8A6FC46E-22A2-8E2E-B6AC-897B5D424500}"/>
              </a:ext>
            </a:extLst>
          </p:cNvPr>
          <p:cNvPicPr>
            <a:picLocks noChangeAspect="1"/>
          </p:cNvPicPr>
          <p:nvPr/>
        </p:nvPicPr>
        <p:blipFill>
          <a:blip r:embed="rId3"/>
          <a:srcRect r="21571" b="16000"/>
          <a:stretch/>
        </p:blipFill>
        <p:spPr>
          <a:xfrm>
            <a:off x="1312209" y="3910013"/>
            <a:ext cx="2943227" cy="2124075"/>
          </a:xfrm>
          <a:prstGeom prst="rect">
            <a:avLst/>
          </a:prstGeom>
        </p:spPr>
      </p:pic>
      <p:sp>
        <p:nvSpPr>
          <p:cNvPr id="4" name="Slide Number Placeholder 3">
            <a:extLst>
              <a:ext uri="{FF2B5EF4-FFF2-40B4-BE49-F238E27FC236}">
                <a16:creationId xmlns:a16="http://schemas.microsoft.com/office/drawing/2014/main" id="{E78B03FF-6D10-897B-EDEC-6094930C42DC}"/>
              </a:ext>
            </a:extLst>
          </p:cNvPr>
          <p:cNvSpPr>
            <a:spLocks noGrp="1"/>
          </p:cNvSpPr>
          <p:nvPr>
            <p:ph type="sldNum" sz="quarter" idx="12"/>
          </p:nvPr>
        </p:nvSpPr>
        <p:spPr/>
        <p:txBody>
          <a:bodyPr/>
          <a:lstStyle/>
          <a:p>
            <a:fld id="{4FAB73BC-B049-4115-A692-8D63A059BFB8}" type="slidenum">
              <a:rPr lang="en-US" dirty="0"/>
              <a:t>7</a:t>
            </a:fld>
            <a:endParaRPr lang="en-US"/>
          </a:p>
        </p:txBody>
      </p:sp>
      <p:sp>
        <p:nvSpPr>
          <p:cNvPr id="10" name="TextBox 9">
            <a:extLst>
              <a:ext uri="{FF2B5EF4-FFF2-40B4-BE49-F238E27FC236}">
                <a16:creationId xmlns:a16="http://schemas.microsoft.com/office/drawing/2014/main" id="{8EB4F7A5-B962-B51B-18F2-D8F71DE60A96}"/>
              </a:ext>
            </a:extLst>
          </p:cNvPr>
          <p:cNvSpPr txBox="1"/>
          <p:nvPr/>
        </p:nvSpPr>
        <p:spPr>
          <a:xfrm>
            <a:off x="1125804" y="6027592"/>
            <a:ext cx="33185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M2096 kit</a:t>
            </a:r>
          </a:p>
          <a:p>
            <a:pPr algn="ctr"/>
            <a:r>
              <a:rPr lang="en-US" sz="1200">
                <a:solidFill>
                  <a:srgbClr val="000000"/>
                </a:solidFill>
                <a:ea typeface="+mn-lt"/>
                <a:cs typeface="+mn-lt"/>
              </a:rPr>
              <a:t>Mitsuba M2096 Controller Manual</a:t>
            </a:r>
            <a:br>
              <a:rPr lang="en-US" sz="1200">
                <a:solidFill>
                  <a:srgbClr val="000000"/>
                </a:solidFill>
                <a:ea typeface="+mn-lt"/>
                <a:cs typeface="+mn-lt"/>
              </a:rPr>
            </a:br>
            <a:r>
              <a:rPr lang="en-US" sz="1200">
                <a:solidFill>
                  <a:srgbClr val="000000"/>
                </a:solidFill>
                <a:ea typeface="+mn-lt"/>
                <a:cs typeface="+mn-lt"/>
              </a:rPr>
              <a:t>(OEM Recommended Controller)</a:t>
            </a:r>
          </a:p>
        </p:txBody>
      </p:sp>
      <p:pic>
        <p:nvPicPr>
          <p:cNvPr id="8" name="Picture 7" descr="A hand holding a cable to a circular object&#10;&#10;Description automatically generated">
            <a:extLst>
              <a:ext uri="{FF2B5EF4-FFF2-40B4-BE49-F238E27FC236}">
                <a16:creationId xmlns:a16="http://schemas.microsoft.com/office/drawing/2014/main" id="{B230BAED-89E0-A77D-2319-82F041037355}"/>
              </a:ext>
            </a:extLst>
          </p:cNvPr>
          <p:cNvPicPr>
            <a:picLocks noChangeAspect="1"/>
          </p:cNvPicPr>
          <p:nvPr/>
        </p:nvPicPr>
        <p:blipFill>
          <a:blip r:embed="rId4"/>
          <a:stretch>
            <a:fillRect/>
          </a:stretch>
        </p:blipFill>
        <p:spPr>
          <a:xfrm>
            <a:off x="8417045" y="3781784"/>
            <a:ext cx="2667000" cy="2514600"/>
          </a:xfrm>
          <a:prstGeom prst="rect">
            <a:avLst/>
          </a:prstGeom>
        </p:spPr>
      </p:pic>
      <p:sp>
        <p:nvSpPr>
          <p:cNvPr id="14" name="TextBox 13">
            <a:extLst>
              <a:ext uri="{FF2B5EF4-FFF2-40B4-BE49-F238E27FC236}">
                <a16:creationId xmlns:a16="http://schemas.microsoft.com/office/drawing/2014/main" id="{AFC9FA67-FCF7-E7AA-0AD3-F434C927E53D}"/>
              </a:ext>
            </a:extLst>
          </p:cNvPr>
          <p:cNvSpPr txBox="1"/>
          <p:nvPr/>
        </p:nvSpPr>
        <p:spPr>
          <a:xfrm>
            <a:off x="8380799" y="6294651"/>
            <a:ext cx="27375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rPr>
              <a:t>Mitsuba 2096-III Motor</a:t>
            </a:r>
          </a:p>
          <a:p>
            <a:pPr algn="ctr"/>
            <a:r>
              <a:rPr lang="en-US" sz="1200"/>
              <a:t>(Application Motor)</a:t>
            </a:r>
          </a:p>
        </p:txBody>
      </p:sp>
      <p:pic>
        <p:nvPicPr>
          <p:cNvPr id="15" name="Picture 14" descr="A black and orange rectangular box with blue and orange buttons&#10;&#10;AI-generated content may be incorrect.">
            <a:extLst>
              <a:ext uri="{FF2B5EF4-FFF2-40B4-BE49-F238E27FC236}">
                <a16:creationId xmlns:a16="http://schemas.microsoft.com/office/drawing/2014/main" id="{F6D5BF88-2AE1-35CC-E319-EBA1455A2306}"/>
              </a:ext>
            </a:extLst>
          </p:cNvPr>
          <p:cNvPicPr>
            <a:picLocks noChangeAspect="1"/>
          </p:cNvPicPr>
          <p:nvPr/>
        </p:nvPicPr>
        <p:blipFill>
          <a:blip r:embed="rId5"/>
          <a:srcRect l="16771" t="8659" r="13417" b="20027"/>
          <a:stretch/>
        </p:blipFill>
        <p:spPr>
          <a:xfrm>
            <a:off x="4579188" y="3862117"/>
            <a:ext cx="3033637" cy="2345315"/>
          </a:xfrm>
          <a:prstGeom prst="rect">
            <a:avLst/>
          </a:prstGeom>
        </p:spPr>
      </p:pic>
      <p:sp>
        <p:nvSpPr>
          <p:cNvPr id="16" name="TextBox 15">
            <a:extLst>
              <a:ext uri="{FF2B5EF4-FFF2-40B4-BE49-F238E27FC236}">
                <a16:creationId xmlns:a16="http://schemas.microsoft.com/office/drawing/2014/main" id="{88416B46-3B7A-B3DD-6905-326BD3F9D261}"/>
              </a:ext>
            </a:extLst>
          </p:cNvPr>
          <p:cNvSpPr txBox="1"/>
          <p:nvPr/>
        </p:nvSpPr>
        <p:spPr>
          <a:xfrm>
            <a:off x="4743327" y="6237141"/>
            <a:ext cx="27375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ea typeface="+mn-lt"/>
                <a:cs typeface="+mn-lt"/>
              </a:rPr>
              <a:t>Wavesculpter</a:t>
            </a:r>
            <a:r>
              <a:rPr lang="en-US" sz="1200">
                <a:ea typeface="+mn-lt"/>
                <a:cs typeface="+mn-lt"/>
              </a:rPr>
              <a:t> 22 Controller</a:t>
            </a:r>
          </a:p>
          <a:p>
            <a:pPr algn="ctr"/>
            <a:r>
              <a:rPr lang="en-US" sz="1200"/>
              <a:t>(Aftermarket Controller)</a:t>
            </a:r>
          </a:p>
        </p:txBody>
      </p:sp>
    </p:spTree>
    <p:extLst>
      <p:ext uri="{BB962C8B-B14F-4D97-AF65-F5344CB8AC3E}">
        <p14:creationId xmlns:p14="http://schemas.microsoft.com/office/powerpoint/2010/main" val="13363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otor controller&#10;&#10;AI-generated content may be incorrect.">
            <a:extLst>
              <a:ext uri="{FF2B5EF4-FFF2-40B4-BE49-F238E27FC236}">
                <a16:creationId xmlns:a16="http://schemas.microsoft.com/office/drawing/2014/main" id="{7474BFAE-6A77-30DA-18E1-BF052D818FC2}"/>
              </a:ext>
            </a:extLst>
          </p:cNvPr>
          <p:cNvPicPr>
            <a:picLocks noChangeAspect="1"/>
          </p:cNvPicPr>
          <p:nvPr/>
        </p:nvPicPr>
        <p:blipFill>
          <a:blip r:embed="rId3"/>
          <a:stretch>
            <a:fillRect/>
          </a:stretch>
        </p:blipFill>
        <p:spPr>
          <a:xfrm>
            <a:off x="1042988" y="1383282"/>
            <a:ext cx="10106025" cy="4781550"/>
          </a:xfrm>
          <a:prstGeom prst="rect">
            <a:avLst/>
          </a:prstGeom>
        </p:spPr>
      </p:pic>
      <p:sp>
        <p:nvSpPr>
          <p:cNvPr id="3" name="Slide Number Placeholder 2">
            <a:extLst>
              <a:ext uri="{FF2B5EF4-FFF2-40B4-BE49-F238E27FC236}">
                <a16:creationId xmlns:a16="http://schemas.microsoft.com/office/drawing/2014/main" id="{4AD03B82-771A-0C07-0384-7A05527E2C1B}"/>
              </a:ext>
            </a:extLst>
          </p:cNvPr>
          <p:cNvSpPr>
            <a:spLocks noGrp="1"/>
          </p:cNvSpPr>
          <p:nvPr>
            <p:ph type="sldNum" sz="quarter" idx="12"/>
          </p:nvPr>
        </p:nvSpPr>
        <p:spPr/>
        <p:txBody>
          <a:bodyPr/>
          <a:lstStyle/>
          <a:p>
            <a:fld id="{4FAB73BC-B049-4115-A692-8D63A059BFB8}" type="slidenum">
              <a:rPr lang="en-US" dirty="0"/>
              <a:t>8</a:t>
            </a:fld>
            <a:endParaRPr lang="en-US"/>
          </a:p>
        </p:txBody>
      </p:sp>
      <p:sp>
        <p:nvSpPr>
          <p:cNvPr id="7" name="Title 6">
            <a:extLst>
              <a:ext uri="{FF2B5EF4-FFF2-40B4-BE49-F238E27FC236}">
                <a16:creationId xmlns:a16="http://schemas.microsoft.com/office/drawing/2014/main" id="{D0D17FAA-FD91-0822-33DE-7C41C51F3476}"/>
              </a:ext>
            </a:extLst>
          </p:cNvPr>
          <p:cNvSpPr>
            <a:spLocks noGrp="1"/>
          </p:cNvSpPr>
          <p:nvPr>
            <p:ph type="title"/>
          </p:nvPr>
        </p:nvSpPr>
        <p:spPr/>
        <p:txBody>
          <a:bodyPr/>
          <a:lstStyle/>
          <a:p>
            <a:r>
              <a:rPr lang="en-US"/>
              <a:t>Concept Sketch</a:t>
            </a:r>
          </a:p>
        </p:txBody>
      </p:sp>
    </p:spTree>
    <p:extLst>
      <p:ext uri="{BB962C8B-B14F-4D97-AF65-F5344CB8AC3E}">
        <p14:creationId xmlns:p14="http://schemas.microsoft.com/office/powerpoint/2010/main" val="57618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5C3EE-2CE7-4742-1870-3900E20549FA}"/>
              </a:ext>
            </a:extLst>
          </p:cNvPr>
          <p:cNvSpPr>
            <a:spLocks noGrp="1"/>
          </p:cNvSpPr>
          <p:nvPr>
            <p:ph type="title"/>
          </p:nvPr>
        </p:nvSpPr>
        <p:spPr/>
        <p:txBody>
          <a:bodyPr/>
          <a:lstStyle/>
          <a:p>
            <a:r>
              <a:rPr lang="en-US"/>
              <a:t>Development Phases</a:t>
            </a:r>
          </a:p>
        </p:txBody>
      </p:sp>
      <p:graphicFrame>
        <p:nvGraphicFramePr>
          <p:cNvPr id="7" name="Diagram 6">
            <a:extLst>
              <a:ext uri="{FF2B5EF4-FFF2-40B4-BE49-F238E27FC236}">
                <a16:creationId xmlns:a16="http://schemas.microsoft.com/office/drawing/2014/main" id="{64AC9F5A-061F-2140-8DA4-A3B341D13E84}"/>
              </a:ext>
            </a:extLst>
          </p:cNvPr>
          <p:cNvGraphicFramePr/>
          <p:nvPr>
            <p:extLst>
              <p:ext uri="{D42A27DB-BD31-4B8C-83A1-F6EECF244321}">
                <p14:modId xmlns:p14="http://schemas.microsoft.com/office/powerpoint/2010/main" val="2987612169"/>
              </p:ext>
            </p:extLst>
          </p:nvPr>
        </p:nvGraphicFramePr>
        <p:xfrm>
          <a:off x="1102781" y="2021262"/>
          <a:ext cx="9503917" cy="385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10">
            <a:extLst>
              <a:ext uri="{FF2B5EF4-FFF2-40B4-BE49-F238E27FC236}">
                <a16:creationId xmlns:a16="http://schemas.microsoft.com/office/drawing/2014/main" id="{605F88CC-7C61-4A74-0C77-E571736EA71D}"/>
              </a:ext>
            </a:extLst>
          </p:cNvPr>
          <p:cNvSpPr>
            <a:spLocks noGrp="1"/>
          </p:cNvSpPr>
          <p:nvPr>
            <p:ph type="sldNum" sz="quarter" idx="12"/>
          </p:nvPr>
        </p:nvSpPr>
        <p:spPr/>
        <p:txBody>
          <a:bodyPr/>
          <a:lstStyle/>
          <a:p>
            <a:fld id="{4FAB73BC-B049-4115-A692-8D63A059BFB8}" type="slidenum">
              <a:rPr lang="en-US" dirty="0"/>
              <a:t>9</a:t>
            </a:fld>
            <a:endParaRPr lang="en-US"/>
          </a:p>
        </p:txBody>
      </p:sp>
    </p:spTree>
    <p:extLst>
      <p:ext uri="{BB962C8B-B14F-4D97-AF65-F5344CB8AC3E}">
        <p14:creationId xmlns:p14="http://schemas.microsoft.com/office/powerpoint/2010/main" val="20639737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25</Notes>
  <HiddenSlides>1</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View</vt:lpstr>
      <vt:lpstr>Cost-Effective High Voltage Motor Controller for Automotive Use </vt:lpstr>
      <vt:lpstr>PowerPoint Presentation</vt:lpstr>
      <vt:lpstr>Problem Statement</vt:lpstr>
      <vt:lpstr>Functional Requirements</vt:lpstr>
      <vt:lpstr>Nonfunctional Requirements</vt:lpstr>
      <vt:lpstr>Other Considerations</vt:lpstr>
      <vt:lpstr>Project Overview</vt:lpstr>
      <vt:lpstr>Concept Sketch</vt:lpstr>
      <vt:lpstr>Development Phases</vt:lpstr>
      <vt:lpstr>Development Board Results (Fall 2024)</vt:lpstr>
      <vt:lpstr>Revision 1 Software Design</vt:lpstr>
      <vt:lpstr>Revision 1</vt:lpstr>
      <vt:lpstr>Revision 1 Design</vt:lpstr>
      <vt:lpstr>Revision 1 Outcome</vt:lpstr>
      <vt:lpstr>Revision 2 Pinout</vt:lpstr>
      <vt:lpstr>Revision 2 Design</vt:lpstr>
      <vt:lpstr>Logic Schematic</vt:lpstr>
      <vt:lpstr>Power Board Rev. 2 Schematic</vt:lpstr>
      <vt:lpstr>Gate Driver Design</vt:lpstr>
      <vt:lpstr>Testing</vt:lpstr>
      <vt:lpstr>Revision 2 Outcome</vt:lpstr>
      <vt:lpstr>Demonstration</vt:lpstr>
      <vt:lpstr>Project Costs</vt:lpstr>
      <vt:lpstr>Challenges and Lessons Learned</vt:lpstr>
      <vt:lpstr>Future Work</vt:lpstr>
      <vt:lpstr>Contributions</vt:lpstr>
      <vt:lpstr>Questions?</vt:lpstr>
      <vt:lpstr>Further Technical Details</vt:lpstr>
      <vt:lpstr>Simulation schematic</vt:lpstr>
      <vt:lpstr>Simulation waveform</vt:lpstr>
      <vt:lpstr>SAM C21 J18 Pinout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Motor Reference Images</vt:lpstr>
      <vt:lpstr>Controller Reference Images</vt:lpstr>
      <vt:lpstr>Engineering Standards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2012-08-24T00:53:15Z</dcterms:created>
  <dcterms:modified xsi:type="dcterms:W3CDTF">2025-05-07T19:01:32Z</dcterms:modified>
</cp:coreProperties>
</file>